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329" r:id="rId5"/>
    <p:sldId id="283" r:id="rId6"/>
    <p:sldId id="263" r:id="rId7"/>
    <p:sldId id="257" r:id="rId8"/>
    <p:sldId id="304" r:id="rId9"/>
    <p:sldId id="330" r:id="rId10"/>
    <p:sldId id="303" r:id="rId11"/>
    <p:sldId id="332" r:id="rId12"/>
    <p:sldId id="282" r:id="rId13"/>
    <p:sldId id="333" r:id="rId14"/>
    <p:sldId id="274" r:id="rId15"/>
    <p:sldId id="311" r:id="rId16"/>
    <p:sldId id="331" r:id="rId17"/>
  </p:sldIdLst>
  <p:sldSz cx="12192000" cy="6858000"/>
  <p:notesSz cx="6858000" cy="9144000"/>
  <p:defaultTextStyle>
    <a:defPPr rtl="0"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9" dt="2026-10-05T11:46:11.692"/>
    <p1510:client id="{50E7ED84-99CC-4FD0-D1D2-9E101C047F5F}" v="3" dt="2026-10-05T11:37:33.5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SZYDEŁ-EICHENLAUB" userId="S::annszyd8@edu.gdansk.pl::3938b4e7-c360-44eb-a12c-15c7e1f5d7b5" providerId="AD" clId="Web-{F253D584-17FD-BE93-CC7B-26B65C224834}"/>
    <pc:docChg chg="addSld delSld modSld">
      <pc:chgData name="ANNA SZYDEŁ-EICHENLAUB" userId="S::annszyd8@edu.gdansk.pl::3938b4e7-c360-44eb-a12c-15c7e1f5d7b5" providerId="AD" clId="Web-{F253D584-17FD-BE93-CC7B-26B65C224834}" dt="2026-09-09T12:26:35.809" v="241"/>
      <pc:docMkLst>
        <pc:docMk/>
      </pc:docMkLst>
      <pc:sldChg chg="addSp delSp modSp add del">
        <pc:chgData name="ANNA SZYDEŁ-EICHENLAUB" userId="S::annszyd8@edu.gdansk.pl::3938b4e7-c360-44eb-a12c-15c7e1f5d7b5" providerId="AD" clId="Web-{F253D584-17FD-BE93-CC7B-26B65C224834}" dt="2026-09-09T12:20:15.859" v="189"/>
        <pc:sldMkLst>
          <pc:docMk/>
          <pc:sldMk cId="3702911124" sldId="257"/>
        </pc:sldMkLst>
      </pc:sldChg>
      <pc:sldChg chg="addSp delSp modSp mod setBg setClrOvrMap">
        <pc:chgData name="ANNA SZYDEŁ-EICHENLAUB" userId="S::annszyd8@edu.gdansk.pl::3938b4e7-c360-44eb-a12c-15c7e1f5d7b5" providerId="AD" clId="Web-{F253D584-17FD-BE93-CC7B-26B65C224834}" dt="2026-09-09T12:26:35.809" v="241"/>
        <pc:sldMkLst>
          <pc:docMk/>
          <pc:sldMk cId="3963906077" sldId="263"/>
        </pc:sldMkLst>
        <pc:spChg chg="mod">
          <ac:chgData name="ANNA SZYDEŁ-EICHENLAUB" userId="S::annszyd8@edu.gdansk.pl::3938b4e7-c360-44eb-a12c-15c7e1f5d7b5" providerId="AD" clId="Web-{F253D584-17FD-BE93-CC7B-26B65C224834}" dt="2026-09-09T12:26:35.809" v="241"/>
          <ac:spMkLst>
            <pc:docMk/>
            <pc:sldMk cId="3963906077" sldId="263"/>
            <ac:spMk id="2" creationId="{D81E8BB4-369A-FCE9-16DF-5696D43EFFA5}"/>
          </ac:spMkLst>
        </pc:spChg>
        <pc:spChg chg="ord">
          <ac:chgData name="ANNA SZYDEŁ-EICHENLAUB" userId="S::annszyd8@edu.gdansk.pl::3938b4e7-c360-44eb-a12c-15c7e1f5d7b5" providerId="AD" clId="Web-{F253D584-17FD-BE93-CC7B-26B65C224834}" dt="2026-09-09T12:26:35.809" v="241"/>
          <ac:spMkLst>
            <pc:docMk/>
            <pc:sldMk cId="3963906077" sldId="263"/>
            <ac:spMk id="8" creationId="{7455712A-E9CA-423A-1616-A3A5176FEC78}"/>
          </ac:spMkLst>
        </pc:spChg>
      </pc:sldChg>
      <pc:sldChg chg="addSp delSp modSp delAnim">
        <pc:chgData name="ANNA SZYDEŁ-EICHENLAUB" userId="S::annszyd8@edu.gdansk.pl::3938b4e7-c360-44eb-a12c-15c7e1f5d7b5" providerId="AD" clId="Web-{F253D584-17FD-BE93-CC7B-26B65C224834}" dt="2026-09-09T12:23:12.600" v="211"/>
        <pc:sldMkLst>
          <pc:docMk/>
          <pc:sldMk cId="3193459182" sldId="282"/>
        </pc:sldMkLst>
      </pc:sldChg>
      <pc:sldChg chg="addSp delSp modSp mod setBg">
        <pc:chgData name="ANNA SZYDEŁ-EICHENLAUB" userId="S::annszyd8@edu.gdansk.pl::3938b4e7-c360-44eb-a12c-15c7e1f5d7b5" providerId="AD" clId="Web-{F253D584-17FD-BE93-CC7B-26B65C224834}" dt="2026-09-09T12:25:57.636" v="236"/>
        <pc:sldMkLst>
          <pc:docMk/>
          <pc:sldMk cId="3781147591" sldId="283"/>
        </pc:sldMkLst>
        <pc:spChg chg="mod">
          <ac:chgData name="ANNA SZYDEŁ-EICHENLAUB" userId="S::annszyd8@edu.gdansk.pl::3938b4e7-c360-44eb-a12c-15c7e1f5d7b5" providerId="AD" clId="Web-{F253D584-17FD-BE93-CC7B-26B65C224834}" dt="2026-09-09T12:25:57.636" v="236"/>
          <ac:spMkLst>
            <pc:docMk/>
            <pc:sldMk cId="3781147591" sldId="283"/>
            <ac:spMk id="2" creationId="{6DBF5397-1D21-B9E9-AEE6-B71D67C88B4F}"/>
          </ac:spMkLst>
        </pc:spChg>
        <pc:spChg chg="add">
          <ac:chgData name="ANNA SZYDEŁ-EICHENLAUB" userId="S::annszyd8@edu.gdansk.pl::3938b4e7-c360-44eb-a12c-15c7e1f5d7b5" providerId="AD" clId="Web-{F253D584-17FD-BE93-CC7B-26B65C224834}" dt="2026-09-09T12:25:57.636" v="236"/>
          <ac:spMkLst>
            <pc:docMk/>
            <pc:sldMk cId="3781147591" sldId="283"/>
            <ac:spMk id="37" creationId="{1996130F-9AB5-4DE9-8574-3AF891C5C172}"/>
          </ac:spMkLst>
        </pc:spChg>
        <pc:spChg chg="add">
          <ac:chgData name="ANNA SZYDEŁ-EICHENLAUB" userId="S::annszyd8@edu.gdansk.pl::3938b4e7-c360-44eb-a12c-15c7e1f5d7b5" providerId="AD" clId="Web-{F253D584-17FD-BE93-CC7B-26B65C224834}" dt="2026-09-09T12:25:57.636" v="236"/>
          <ac:spMkLst>
            <pc:docMk/>
            <pc:sldMk cId="3781147591" sldId="283"/>
            <ac:spMk id="39" creationId="{3623DEAC-F39C-45D6-86DC-1033F6429528}"/>
          </ac:spMkLst>
        </pc:spChg>
        <pc:spChg chg="add">
          <ac:chgData name="ANNA SZYDEŁ-EICHENLAUB" userId="S::annszyd8@edu.gdansk.pl::3938b4e7-c360-44eb-a12c-15c7e1f5d7b5" providerId="AD" clId="Web-{F253D584-17FD-BE93-CC7B-26B65C224834}" dt="2026-09-09T12:25:57.636" v="236"/>
          <ac:spMkLst>
            <pc:docMk/>
            <pc:sldMk cId="3781147591" sldId="283"/>
            <ac:spMk id="41" creationId="{A692209D-B607-46C3-8560-07AF72291659}"/>
          </ac:spMkLst>
        </pc:spChg>
        <pc:spChg chg="add">
          <ac:chgData name="ANNA SZYDEŁ-EICHENLAUB" userId="S::annszyd8@edu.gdansk.pl::3938b4e7-c360-44eb-a12c-15c7e1f5d7b5" providerId="AD" clId="Web-{F253D584-17FD-BE93-CC7B-26B65C224834}" dt="2026-09-09T12:25:57.636" v="236"/>
          <ac:spMkLst>
            <pc:docMk/>
            <pc:sldMk cId="3781147591" sldId="283"/>
            <ac:spMk id="43" creationId="{94874638-CF15-4908-BC4B-4908744D0BAF}"/>
          </ac:spMkLst>
        </pc:spChg>
        <pc:spChg chg="add">
          <ac:chgData name="ANNA SZYDEŁ-EICHENLAUB" userId="S::annszyd8@edu.gdansk.pl::3938b4e7-c360-44eb-a12c-15c7e1f5d7b5" providerId="AD" clId="Web-{F253D584-17FD-BE93-CC7B-26B65C224834}" dt="2026-09-09T12:25:57.636" v="236"/>
          <ac:spMkLst>
            <pc:docMk/>
            <pc:sldMk cId="3781147591" sldId="283"/>
            <ac:spMk id="45" creationId="{5F1B8348-CD6E-4561-A704-C232D9A2676D}"/>
          </ac:spMkLst>
        </pc:spChg>
        <pc:grpChg chg="add">
          <ac:chgData name="ANNA SZYDEŁ-EICHENLAUB" userId="S::annszyd8@edu.gdansk.pl::3938b4e7-c360-44eb-a12c-15c7e1f5d7b5" providerId="AD" clId="Web-{F253D584-17FD-BE93-CC7B-26B65C224834}" dt="2026-09-09T12:25:57.636" v="236"/>
          <ac:grpSpMkLst>
            <pc:docMk/>
            <pc:sldMk cId="3781147591" sldId="283"/>
            <ac:grpSpMk id="22" creationId="{166BF9EE-F7AC-4FA5-AC7E-001B3A642F75}"/>
          </ac:grpSpMkLst>
        </pc:grpChg>
        <pc:grpChg chg="add">
          <ac:chgData name="ANNA SZYDEŁ-EICHENLAUB" userId="S::annszyd8@edu.gdansk.pl::3938b4e7-c360-44eb-a12c-15c7e1f5d7b5" providerId="AD" clId="Web-{F253D584-17FD-BE93-CC7B-26B65C224834}" dt="2026-09-09T12:25:57.636" v="236"/>
          <ac:grpSpMkLst>
            <pc:docMk/>
            <pc:sldMk cId="3781147591" sldId="283"/>
            <ac:grpSpMk id="23" creationId="{E312DBA5-56D8-42B2-BA94-28168C2A6703}"/>
          </ac:grpSpMkLst>
        </pc:grpChg>
        <pc:picChg chg="add mod">
          <ac:chgData name="ANNA SZYDEŁ-EICHENLAUB" userId="S::annszyd8@edu.gdansk.pl::3938b4e7-c360-44eb-a12c-15c7e1f5d7b5" providerId="AD" clId="Web-{F253D584-17FD-BE93-CC7B-26B65C224834}" dt="2026-09-09T12:25:57.636" v="236"/>
          <ac:picMkLst>
            <pc:docMk/>
            <pc:sldMk cId="3781147591" sldId="283"/>
            <ac:picMk id="4" creationId="{4A84BCA2-D821-3413-61C0-09CF38C39A90}"/>
          </ac:picMkLst>
        </pc:picChg>
      </pc:sldChg>
      <pc:sldChg chg="addSp delSp modSp">
        <pc:chgData name="ANNA SZYDEŁ-EICHENLAUB" userId="S::annszyd8@edu.gdansk.pl::3938b4e7-c360-44eb-a12c-15c7e1f5d7b5" providerId="AD" clId="Web-{F253D584-17FD-BE93-CC7B-26B65C224834}" dt="2026-09-09T12:22:06.957" v="201"/>
        <pc:sldMkLst>
          <pc:docMk/>
          <pc:sldMk cId="2347441362" sldId="303"/>
        </pc:sldMkLst>
      </pc:sldChg>
      <pc:sldChg chg="addSp delSp modSp">
        <pc:chgData name="ANNA SZYDEŁ-EICHENLAUB" userId="S::annszyd8@edu.gdansk.pl::3938b4e7-c360-44eb-a12c-15c7e1f5d7b5" providerId="AD" clId="Web-{F253D584-17FD-BE93-CC7B-26B65C224834}" dt="2026-09-09T12:20:56.189" v="195"/>
        <pc:sldMkLst>
          <pc:docMk/>
          <pc:sldMk cId="331843278" sldId="304"/>
        </pc:sldMkLst>
      </pc:sldChg>
      <pc:sldChg chg="addSp delSp modSp">
        <pc:chgData name="ANNA SZYDEŁ-EICHENLAUB" userId="S::annszyd8@edu.gdansk.pl::3938b4e7-c360-44eb-a12c-15c7e1f5d7b5" providerId="AD" clId="Web-{F253D584-17FD-BE93-CC7B-26B65C224834}" dt="2026-09-09T12:24:27.586" v="225"/>
        <pc:sldMkLst>
          <pc:docMk/>
          <pc:sldMk cId="4250373606" sldId="311"/>
        </pc:sldMkLst>
        <pc:spChg chg="mod">
          <ac:chgData name="ANNA SZYDEŁ-EICHENLAUB" userId="S::annszyd8@edu.gdansk.pl::3938b4e7-c360-44eb-a12c-15c7e1f5d7b5" providerId="AD" clId="Web-{F253D584-17FD-BE93-CC7B-26B65C224834}" dt="2026-09-09T12:24:14.039" v="221" actId="20577"/>
          <ac:spMkLst>
            <pc:docMk/>
            <pc:sldMk cId="4250373606" sldId="311"/>
            <ac:spMk id="2" creationId="{C5719EAC-726C-0583-397E-D26CBABFA9D9}"/>
          </ac:spMkLst>
        </pc:spChg>
      </pc:sldChg>
      <pc:sldChg chg="addSp delSp modSp new mod setBg setClrOvrMap">
        <pc:chgData name="ANNA SZYDEŁ-EICHENLAUB" userId="S::annszyd8@edu.gdansk.pl::3938b4e7-c360-44eb-a12c-15c7e1f5d7b5" providerId="AD" clId="Web-{F253D584-17FD-BE93-CC7B-26B65C224834}" dt="2026-09-09T10:22:10.927" v="133" actId="20577"/>
        <pc:sldMkLst>
          <pc:docMk/>
          <pc:sldMk cId="2156021122" sldId="329"/>
        </pc:sldMkLst>
        <pc:spChg chg="mod ord">
          <ac:chgData name="ANNA SZYDEŁ-EICHENLAUB" userId="S::annszyd8@edu.gdansk.pl::3938b4e7-c360-44eb-a12c-15c7e1f5d7b5" providerId="AD" clId="Web-{F253D584-17FD-BE93-CC7B-26B65C224834}" dt="2026-09-09T10:22:10.927" v="133" actId="20577"/>
          <ac:spMkLst>
            <pc:docMk/>
            <pc:sldMk cId="2156021122" sldId="329"/>
            <ac:spMk id="2" creationId="{39A38E00-2DCD-9DB2-EF0F-9C48813A9AEF}"/>
          </ac:spMkLst>
        </pc:spChg>
        <pc:picChg chg="add mod ord">
          <ac:chgData name="ANNA SZYDEŁ-EICHENLAUB" userId="S::annszyd8@edu.gdansk.pl::3938b4e7-c360-44eb-a12c-15c7e1f5d7b5" providerId="AD" clId="Web-{F253D584-17FD-BE93-CC7B-26B65C224834}" dt="2026-09-09T10:18:12.561" v="107"/>
          <ac:picMkLst>
            <pc:docMk/>
            <pc:sldMk cId="2156021122" sldId="329"/>
            <ac:picMk id="4" creationId="{B26B08B7-9A51-F0FC-F620-8FFCDC40CB15}"/>
          </ac:picMkLst>
        </pc:picChg>
        <pc:picChg chg="add mod ord">
          <ac:chgData name="ANNA SZYDEŁ-EICHENLAUB" userId="S::annszyd8@edu.gdansk.pl::3938b4e7-c360-44eb-a12c-15c7e1f5d7b5" providerId="AD" clId="Web-{F253D584-17FD-BE93-CC7B-26B65C224834}" dt="2026-09-09T10:21:55.364" v="129" actId="1076"/>
          <ac:picMkLst>
            <pc:docMk/>
            <pc:sldMk cId="2156021122" sldId="329"/>
            <ac:picMk id="5" creationId="{0C4DEA90-1DA9-B01F-3F56-4AAF8638E87D}"/>
          </ac:picMkLst>
        </pc:picChg>
        <pc:picChg chg="add mod ord">
          <ac:chgData name="ANNA SZYDEŁ-EICHENLAUB" userId="S::annszyd8@edu.gdansk.pl::3938b4e7-c360-44eb-a12c-15c7e1f5d7b5" providerId="AD" clId="Web-{F253D584-17FD-BE93-CC7B-26B65C224834}" dt="2026-09-09T10:21:24.520" v="125" actId="14100"/>
          <ac:picMkLst>
            <pc:docMk/>
            <pc:sldMk cId="2156021122" sldId="329"/>
            <ac:picMk id="6" creationId="{F1033E4C-A33A-23B4-938B-B637FE8EA338}"/>
          </ac:picMkLst>
        </pc:picChg>
        <pc:picChg chg="add mod">
          <ac:chgData name="ANNA SZYDEŁ-EICHENLAUB" userId="S::annszyd8@edu.gdansk.pl::3938b4e7-c360-44eb-a12c-15c7e1f5d7b5" providerId="AD" clId="Web-{F253D584-17FD-BE93-CC7B-26B65C224834}" dt="2026-09-09T10:21:05.456" v="123" actId="1076"/>
          <ac:picMkLst>
            <pc:docMk/>
            <pc:sldMk cId="2156021122" sldId="329"/>
            <ac:picMk id="8" creationId="{0DBD3444-86EB-CDC8-9F76-DF7C2DA99D91}"/>
          </ac:picMkLst>
        </pc:picChg>
      </pc:sldChg>
    </pc:docChg>
  </pc:docChgLst>
  <pc:docChgLst>
    <pc:chgData name="ANNA SZYDEŁ-EICHENLAUB" userId="S::annszyd8@edu.gdansk.pl::3938b4e7-c360-44eb-a12c-15c7e1f5d7b5" providerId="AD" clId="Web-{00000000-0000-0000-0000-000000000000}"/>
    <pc:docChg chg="modSld">
      <pc:chgData name="ANNA SZYDEŁ-EICHENLAUB" userId="S::annszyd8@edu.gdansk.pl::3938b4e7-c360-44eb-a12c-15c7e1f5d7b5" providerId="AD" clId="Web-{00000000-0000-0000-0000-000000000000}" dt="2026-10-05T11:46:10.707" v="57" actId="20577"/>
      <pc:docMkLst>
        <pc:docMk/>
      </pc:docMkLst>
      <pc:sldChg chg="modSp">
        <pc:chgData name="ANNA SZYDEŁ-EICHENLAUB" userId="S::annszyd8@edu.gdansk.pl::3938b4e7-c360-44eb-a12c-15c7e1f5d7b5" providerId="AD" clId="Web-{00000000-0000-0000-0000-000000000000}" dt="2026-10-05T11:46:10.707" v="57" actId="20577"/>
        <pc:sldMkLst>
          <pc:docMk/>
          <pc:sldMk cId="3963906077" sldId="263"/>
        </pc:sldMkLst>
        <pc:spChg chg="mod">
          <ac:chgData name="ANNA SZYDEŁ-EICHENLAUB" userId="S::annszyd8@edu.gdansk.pl::3938b4e7-c360-44eb-a12c-15c7e1f5d7b5" providerId="AD" clId="Web-{00000000-0000-0000-0000-000000000000}" dt="2026-10-05T11:46:10.707" v="57" actId="20577"/>
          <ac:spMkLst>
            <pc:docMk/>
            <pc:sldMk cId="3963906077" sldId="263"/>
            <ac:spMk id="114" creationId="{55F6BD8B-9225-AD43-269F-3D941BCE80C5}"/>
          </ac:spMkLst>
        </pc:spChg>
      </pc:sldChg>
      <pc:sldChg chg="modSp">
        <pc:chgData name="ANNA SZYDEŁ-EICHENLAUB" userId="S::annszyd8@edu.gdansk.pl::3938b4e7-c360-44eb-a12c-15c7e1f5d7b5" providerId="AD" clId="Web-{00000000-0000-0000-0000-000000000000}" dt="2026-09-22T09:53:06.684" v="0" actId="1076"/>
        <pc:sldMkLst>
          <pc:docMk/>
          <pc:sldMk cId="4250373606" sldId="311"/>
        </pc:sldMkLst>
        <pc:picChg chg="mod">
          <ac:chgData name="ANNA SZYDEŁ-EICHENLAUB" userId="S::annszyd8@edu.gdansk.pl::3938b4e7-c360-44eb-a12c-15c7e1f5d7b5" providerId="AD" clId="Web-{00000000-0000-0000-0000-000000000000}" dt="2026-09-22T09:53:06.684" v="0" actId="1076"/>
          <ac:picMkLst>
            <pc:docMk/>
            <pc:sldMk cId="4250373606" sldId="311"/>
            <ac:picMk id="4" creationId="{0BBE583B-505B-72FB-9EF6-E51E0F279C61}"/>
          </ac:picMkLst>
        </pc:picChg>
      </pc:sldChg>
      <pc:sldChg chg="addSp delSp modSp">
        <pc:chgData name="ANNA SZYDEŁ-EICHENLAUB" userId="S::annszyd8@edu.gdansk.pl::3938b4e7-c360-44eb-a12c-15c7e1f5d7b5" providerId="AD" clId="Web-{00000000-0000-0000-0000-000000000000}" dt="2026-10-05T11:44:51.111" v="55" actId="1076"/>
        <pc:sldMkLst>
          <pc:docMk/>
          <pc:sldMk cId="2333435552" sldId="331"/>
        </pc:sldMkLst>
        <pc:spChg chg="mod">
          <ac:chgData name="ANNA SZYDEŁ-EICHENLAUB" userId="S::annszyd8@edu.gdansk.pl::3938b4e7-c360-44eb-a12c-15c7e1f5d7b5" providerId="AD" clId="Web-{00000000-0000-0000-0000-000000000000}" dt="2026-10-05T11:39:52.209" v="38" actId="20577"/>
          <ac:spMkLst>
            <pc:docMk/>
            <pc:sldMk cId="2333435552" sldId="331"/>
            <ac:spMk id="2" creationId="{A999A6E7-0A2C-A66F-5ECB-C529635EE730}"/>
          </ac:spMkLst>
        </pc:spChg>
        <pc:spChg chg="del mod">
          <ac:chgData name="ANNA SZYDEŁ-EICHENLAUB" userId="S::annszyd8@edu.gdansk.pl::3938b4e7-c360-44eb-a12c-15c7e1f5d7b5" providerId="AD" clId="Web-{00000000-0000-0000-0000-000000000000}" dt="2026-10-05T11:41:01.649" v="42"/>
          <ac:spMkLst>
            <pc:docMk/>
            <pc:sldMk cId="2333435552" sldId="331"/>
            <ac:spMk id="7" creationId="{45177540-B2A2-389F-B7A8-818C0221BBF2}"/>
          </ac:spMkLst>
        </pc:spChg>
        <pc:picChg chg="mod">
          <ac:chgData name="ANNA SZYDEŁ-EICHENLAUB" userId="S::annszyd8@edu.gdansk.pl::3938b4e7-c360-44eb-a12c-15c7e1f5d7b5" providerId="AD" clId="Web-{00000000-0000-0000-0000-000000000000}" dt="2026-10-05T11:44:23.735" v="51" actId="1076"/>
          <ac:picMkLst>
            <pc:docMk/>
            <pc:sldMk cId="2333435552" sldId="331"/>
            <ac:picMk id="3" creationId="{B4263905-A095-7207-13E9-5B9E6A8653C6}"/>
          </ac:picMkLst>
        </pc:picChg>
        <pc:picChg chg="add mod">
          <ac:chgData name="ANNA SZYDEŁ-EICHENLAUB" userId="S::annszyd8@edu.gdansk.pl::3938b4e7-c360-44eb-a12c-15c7e1f5d7b5" providerId="AD" clId="Web-{00000000-0000-0000-0000-000000000000}" dt="2026-10-05T11:44:51.111" v="55" actId="1076"/>
          <ac:picMkLst>
            <pc:docMk/>
            <pc:sldMk cId="2333435552" sldId="331"/>
            <ac:picMk id="4" creationId="{7C3EBD6A-FC39-A791-5B88-DB3BB361BB9E}"/>
          </ac:picMkLst>
        </pc:picChg>
        <pc:picChg chg="del mod">
          <ac:chgData name="ANNA SZYDEŁ-EICHENLAUB" userId="S::annszyd8@edu.gdansk.pl::3938b4e7-c360-44eb-a12c-15c7e1f5d7b5" providerId="AD" clId="Web-{00000000-0000-0000-0000-000000000000}" dt="2026-10-05T11:41:34.838" v="43"/>
          <ac:picMkLst>
            <pc:docMk/>
            <pc:sldMk cId="2333435552" sldId="331"/>
            <ac:picMk id="5" creationId="{0D64583B-6D9F-A424-C7BB-47E0331C1813}"/>
          </ac:picMkLst>
        </pc:picChg>
      </pc:sldChg>
    </pc:docChg>
  </pc:docChgLst>
  <pc:docChgLst>
    <pc:chgData name="ANNA SZYDEŁ-EICHENLAUB" userId="S::annszyd8@edu.gdansk.pl::3938b4e7-c360-44eb-a12c-15c7e1f5d7b5" providerId="AD" clId="Web-{A3F5AFBB-2483-3EAA-EF9B-72F0F1E91BC1}"/>
    <pc:docChg chg="delSld modSld">
      <pc:chgData name="ANNA SZYDEŁ-EICHENLAUB" userId="S::annszyd8@edu.gdansk.pl::3938b4e7-c360-44eb-a12c-15c7e1f5d7b5" providerId="AD" clId="Web-{A3F5AFBB-2483-3EAA-EF9B-72F0F1E91BC1}" dt="2026-09-28T11:11:51.208" v="9"/>
      <pc:docMkLst>
        <pc:docMk/>
      </pc:docMkLst>
      <pc:sldChg chg="addSp delSp modSp mod setBg">
        <pc:chgData name="ANNA SZYDEŁ-EICHENLAUB" userId="S::annszyd8@edu.gdansk.pl::3938b4e7-c360-44eb-a12c-15c7e1f5d7b5" providerId="AD" clId="Web-{A3F5AFBB-2483-3EAA-EF9B-72F0F1E91BC1}" dt="2026-09-28T11:00:37.734" v="8" actId="1076"/>
        <pc:sldMkLst>
          <pc:docMk/>
          <pc:sldMk cId="1970459165" sldId="333"/>
        </pc:sldMkLst>
        <pc:spChg chg="mod ord">
          <ac:chgData name="ANNA SZYDEŁ-EICHENLAUB" userId="S::annszyd8@edu.gdansk.pl::3938b4e7-c360-44eb-a12c-15c7e1f5d7b5" providerId="AD" clId="Web-{A3F5AFBB-2483-3EAA-EF9B-72F0F1E91BC1}" dt="2026-09-28T11:00:08.435" v="4"/>
          <ac:spMkLst>
            <pc:docMk/>
            <pc:sldMk cId="1970459165" sldId="333"/>
            <ac:spMk id="2" creationId="{B20780AD-1F26-16C0-5CD6-BBECFFE5A11A}"/>
          </ac:spMkLst>
        </pc:spChg>
        <pc:picChg chg="add mod">
          <ac:chgData name="ANNA SZYDEŁ-EICHENLAUB" userId="S::annszyd8@edu.gdansk.pl::3938b4e7-c360-44eb-a12c-15c7e1f5d7b5" providerId="AD" clId="Web-{A3F5AFBB-2483-3EAA-EF9B-72F0F1E91BC1}" dt="2026-09-28T11:00:37.734" v="8" actId="1076"/>
          <ac:picMkLst>
            <pc:docMk/>
            <pc:sldMk cId="1970459165" sldId="333"/>
            <ac:picMk id="3" creationId="{37D0612C-E417-3A18-7228-22F484355788}"/>
          </ac:picMkLst>
        </pc:picChg>
        <pc:picChg chg="mod">
          <ac:chgData name="ANNA SZYDEŁ-EICHENLAUB" userId="S::annszyd8@edu.gdansk.pl::3938b4e7-c360-44eb-a12c-15c7e1f5d7b5" providerId="AD" clId="Web-{A3F5AFBB-2483-3EAA-EF9B-72F0F1E91BC1}" dt="2026-09-28T11:00:33.233" v="7" actId="1076"/>
          <ac:picMkLst>
            <pc:docMk/>
            <pc:sldMk cId="1970459165" sldId="333"/>
            <ac:picMk id="4" creationId="{64F8FC11-631F-E05F-45C0-727AE8BE2771}"/>
          </ac:picMkLst>
        </pc:picChg>
        <pc:picChg chg="add mod ord">
          <ac:chgData name="ANNA SZYDEŁ-EICHENLAUB" userId="S::annszyd8@edu.gdansk.pl::3938b4e7-c360-44eb-a12c-15c7e1f5d7b5" providerId="AD" clId="Web-{A3F5AFBB-2483-3EAA-EF9B-72F0F1E91BC1}" dt="2026-09-28T11:00:30.514" v="6" actId="1076"/>
          <ac:picMkLst>
            <pc:docMk/>
            <pc:sldMk cId="1970459165" sldId="333"/>
            <ac:picMk id="5" creationId="{C5AC21E9-DF7F-C2E9-F39B-40B9D76B5B8A}"/>
          </ac:picMkLst>
        </pc:picChg>
      </pc:sldChg>
    </pc:docChg>
  </pc:docChgLst>
  <pc:docChgLst>
    <pc:chgData name="ANNA SZYDEŁ-EICHENLAUB" userId="S::annszyd8@edu.gdansk.pl::3938b4e7-c360-44eb-a12c-15c7e1f5d7b5" providerId="AD" clId="Web-{4C18084E-7995-59E8-412D-BC7B4C7A9E0C}"/>
    <pc:docChg chg="modSld">
      <pc:chgData name="ANNA SZYDEŁ-EICHENLAUB" userId="S::annszyd8@edu.gdansk.pl::3938b4e7-c360-44eb-a12c-15c7e1f5d7b5" providerId="AD" clId="Web-{4C18084E-7995-59E8-412D-BC7B4C7A9E0C}" dt="2026-09-30T09:06:54.590" v="16" actId="1076"/>
      <pc:docMkLst>
        <pc:docMk/>
      </pc:docMkLst>
      <pc:sldChg chg="modSp">
        <pc:chgData name="ANNA SZYDEŁ-EICHENLAUB" userId="S::annszyd8@edu.gdansk.pl::3938b4e7-c360-44eb-a12c-15c7e1f5d7b5" providerId="AD" clId="Web-{4C18084E-7995-59E8-412D-BC7B4C7A9E0C}" dt="2026-09-30T09:06:54.590" v="16" actId="1076"/>
        <pc:sldMkLst>
          <pc:docMk/>
          <pc:sldMk cId="3963906077" sldId="263"/>
        </pc:sldMkLst>
        <pc:picChg chg="mod">
          <ac:chgData name="ANNA SZYDEŁ-EICHENLAUB" userId="S::annszyd8@edu.gdansk.pl::3938b4e7-c360-44eb-a12c-15c7e1f5d7b5" providerId="AD" clId="Web-{4C18084E-7995-59E8-412D-BC7B4C7A9E0C}" dt="2026-09-30T09:06:54.590" v="16" actId="1076"/>
          <ac:picMkLst>
            <pc:docMk/>
            <pc:sldMk cId="3963906077" sldId="263"/>
            <ac:picMk id="3" creationId="{E1C1EBE7-BF29-E993-0D98-70FCF49DA7C7}"/>
          </ac:picMkLst>
        </pc:picChg>
      </pc:sldChg>
      <pc:sldChg chg="addSp modSp">
        <pc:chgData name="ANNA SZYDEŁ-EICHENLAUB" userId="S::annszyd8@edu.gdansk.pl::3938b4e7-c360-44eb-a12c-15c7e1f5d7b5" providerId="AD" clId="Web-{4C18084E-7995-59E8-412D-BC7B4C7A9E0C}" dt="2026-09-30T08:01:54.348" v="15" actId="1076"/>
        <pc:sldMkLst>
          <pc:docMk/>
          <pc:sldMk cId="4250373606" sldId="311"/>
        </pc:sldMkLst>
        <pc:picChg chg="mod">
          <ac:chgData name="ANNA SZYDEŁ-EICHENLAUB" userId="S::annszyd8@edu.gdansk.pl::3938b4e7-c360-44eb-a12c-15c7e1f5d7b5" providerId="AD" clId="Web-{4C18084E-7995-59E8-412D-BC7B4C7A9E0C}" dt="2026-09-30T08:01:54.348" v="15" actId="1076"/>
          <ac:picMkLst>
            <pc:docMk/>
            <pc:sldMk cId="4250373606" sldId="311"/>
            <ac:picMk id="3" creationId="{E5BA7CD9-83EA-D78D-31DA-C46CAC472365}"/>
          </ac:picMkLst>
        </pc:picChg>
        <pc:picChg chg="mod">
          <ac:chgData name="ANNA SZYDEŁ-EICHENLAUB" userId="S::annszyd8@edu.gdansk.pl::3938b4e7-c360-44eb-a12c-15c7e1f5d7b5" providerId="AD" clId="Web-{4C18084E-7995-59E8-412D-BC7B4C7A9E0C}" dt="2026-09-30T08:01:49.880" v="14" actId="1076"/>
          <ac:picMkLst>
            <pc:docMk/>
            <pc:sldMk cId="4250373606" sldId="311"/>
            <ac:picMk id="4" creationId="{0BBE583B-505B-72FB-9EF6-E51E0F279C61}"/>
          </ac:picMkLst>
        </pc:picChg>
        <pc:picChg chg="add mod">
          <ac:chgData name="ANNA SZYDEŁ-EICHENLAUB" userId="S::annszyd8@edu.gdansk.pl::3938b4e7-c360-44eb-a12c-15c7e1f5d7b5" providerId="AD" clId="Web-{4C18084E-7995-59E8-412D-BC7B4C7A9E0C}" dt="2026-09-30T08:01:44.130" v="13" actId="1076"/>
          <ac:picMkLst>
            <pc:docMk/>
            <pc:sldMk cId="4250373606" sldId="311"/>
            <ac:picMk id="5" creationId="{B6D1DCE6-CE99-4AEF-1024-81C5C8A8488C}"/>
          </ac:picMkLst>
        </pc:picChg>
      </pc:sldChg>
    </pc:docChg>
  </pc:docChgLst>
  <pc:docChgLst>
    <pc:chgData name="ANNA SZYDEŁ-EICHENLAUB" userId="S::annszyd8@edu.gdansk.pl::3938b4e7-c360-44eb-a12c-15c7e1f5d7b5" providerId="AD" clId="Web-{50E7ED84-99CC-4FD0-D1D2-9E101C047F5F}"/>
    <pc:docChg chg="modSld">
      <pc:chgData name="ANNA SZYDEŁ-EICHENLAUB" userId="S::annszyd8@edu.gdansk.pl::3938b4e7-c360-44eb-a12c-15c7e1f5d7b5" providerId="AD" clId="Web-{50E7ED84-99CC-4FD0-D1D2-9E101C047F5F}" dt="2026-10-05T11:37:33.595" v="2"/>
      <pc:docMkLst>
        <pc:docMk/>
      </pc:docMkLst>
      <pc:sldChg chg="addSp delSp modSp">
        <pc:chgData name="ANNA SZYDEŁ-EICHENLAUB" userId="S::annszyd8@edu.gdansk.pl::3938b4e7-c360-44eb-a12c-15c7e1f5d7b5" providerId="AD" clId="Web-{50E7ED84-99CC-4FD0-D1D2-9E101C047F5F}" dt="2026-10-05T11:37:33.595" v="2"/>
        <pc:sldMkLst>
          <pc:docMk/>
          <pc:sldMk cId="2333435552" sldId="331"/>
        </pc:sldMkLst>
        <pc:spChg chg="add mod">
          <ac:chgData name="ANNA SZYDEŁ-EICHENLAUB" userId="S::annszyd8@edu.gdansk.pl::3938b4e7-c360-44eb-a12c-15c7e1f5d7b5" providerId="AD" clId="Web-{50E7ED84-99CC-4FD0-D1D2-9E101C047F5F}" dt="2026-10-05T11:37:33.595" v="2"/>
          <ac:spMkLst>
            <pc:docMk/>
            <pc:sldMk cId="2333435552" sldId="331"/>
            <ac:spMk id="7" creationId="{45177540-B2A2-389F-B7A8-818C0221BBF2}"/>
          </ac:spMkLst>
        </pc:spChg>
        <pc:picChg chg="add mod">
          <ac:chgData name="ANNA SZYDEŁ-EICHENLAUB" userId="S::annszyd8@edu.gdansk.pl::3938b4e7-c360-44eb-a12c-15c7e1f5d7b5" providerId="AD" clId="Web-{50E7ED84-99CC-4FD0-D1D2-9E101C047F5F}" dt="2026-10-05T11:37:14.969" v="0"/>
          <ac:picMkLst>
            <pc:docMk/>
            <pc:sldMk cId="2333435552" sldId="331"/>
            <ac:picMk id="3" creationId="{B4263905-A095-7207-13E9-5B9E6A8653C6}"/>
          </ac:picMkLst>
        </pc:picChg>
        <pc:picChg chg="del">
          <ac:chgData name="ANNA SZYDEŁ-EICHENLAUB" userId="S::annszyd8@edu.gdansk.pl::3938b4e7-c360-44eb-a12c-15c7e1f5d7b5" providerId="AD" clId="Web-{50E7ED84-99CC-4FD0-D1D2-9E101C047F5F}" dt="2026-10-05T11:37:33.595" v="2"/>
          <ac:picMkLst>
            <pc:docMk/>
            <pc:sldMk cId="2333435552" sldId="331"/>
            <ac:picMk id="4" creationId="{7E358AE2-064E-38B4-DB57-AA4F27668D53}"/>
          </ac:picMkLst>
        </pc:picChg>
        <pc:picChg chg="mod">
          <ac:chgData name="ANNA SZYDEŁ-EICHENLAUB" userId="S::annszyd8@edu.gdansk.pl::3938b4e7-c360-44eb-a12c-15c7e1f5d7b5" providerId="AD" clId="Web-{50E7ED84-99CC-4FD0-D1D2-9E101C047F5F}" dt="2026-10-05T11:37:27.282" v="1" actId="14100"/>
          <ac:picMkLst>
            <pc:docMk/>
            <pc:sldMk cId="2333435552" sldId="331"/>
            <ac:picMk id="5" creationId="{0D64583B-6D9F-A424-C7BB-47E0331C1813}"/>
          </ac:picMkLst>
        </pc:picChg>
      </pc:sldChg>
    </pc:docChg>
  </pc:docChgLst>
  <pc:docChgLst>
    <pc:chgData name="ANNA SZYDEŁ-EICHENLAUB" userId="S::annszyd8@edu.gdansk.pl::3938b4e7-c360-44eb-a12c-15c7e1f5d7b5" providerId="AD" clId="Web-{669024C5-445B-7635-4A20-BA7BE0366262}"/>
    <pc:docChg chg="modSld">
      <pc:chgData name="ANNA SZYDEŁ-EICHENLAUB" userId="S::annszyd8@edu.gdansk.pl::3938b4e7-c360-44eb-a12c-15c7e1f5d7b5" providerId="AD" clId="Web-{669024C5-445B-7635-4A20-BA7BE0366262}" dt="2026-09-30T13:31:45.782" v="64" actId="20577"/>
      <pc:docMkLst>
        <pc:docMk/>
      </pc:docMkLst>
      <pc:sldChg chg="addSp delSp modSp">
        <pc:chgData name="ANNA SZYDEŁ-EICHENLAUB" userId="S::annszyd8@edu.gdansk.pl::3938b4e7-c360-44eb-a12c-15c7e1f5d7b5" providerId="AD" clId="Web-{669024C5-445B-7635-4A20-BA7BE0366262}" dt="2026-09-30T13:31:45.782" v="64" actId="20577"/>
        <pc:sldMkLst>
          <pc:docMk/>
          <pc:sldMk cId="3963906077" sldId="263"/>
        </pc:sldMkLst>
        <pc:spChg chg="mod ord">
          <ac:chgData name="ANNA SZYDEŁ-EICHENLAUB" userId="S::annszyd8@edu.gdansk.pl::3938b4e7-c360-44eb-a12c-15c7e1f5d7b5" providerId="AD" clId="Web-{669024C5-445B-7635-4A20-BA7BE0366262}" dt="2026-09-30T13:30:01.435" v="15"/>
          <ac:spMkLst>
            <pc:docMk/>
            <pc:sldMk cId="3963906077" sldId="263"/>
            <ac:spMk id="2" creationId="{D81E8BB4-369A-FCE9-16DF-5696D43EFFA5}"/>
          </ac:spMkLst>
        </pc:spChg>
        <pc:spChg chg="ord">
          <ac:chgData name="ANNA SZYDEŁ-EICHENLAUB" userId="S::annszyd8@edu.gdansk.pl::3938b4e7-c360-44eb-a12c-15c7e1f5d7b5" providerId="AD" clId="Web-{669024C5-445B-7635-4A20-BA7BE0366262}" dt="2026-09-30T13:30:01.435" v="15"/>
          <ac:spMkLst>
            <pc:docMk/>
            <pc:sldMk cId="3963906077" sldId="263"/>
            <ac:spMk id="8" creationId="{7455712A-E9CA-423A-1616-A3A5176FEC78}"/>
          </ac:spMkLst>
        </pc:spChg>
        <pc:spChg chg="add mod">
          <ac:chgData name="ANNA SZYDEŁ-EICHENLAUB" userId="S::annszyd8@edu.gdansk.pl::3938b4e7-c360-44eb-a12c-15c7e1f5d7b5" providerId="AD" clId="Web-{669024C5-445B-7635-4A20-BA7BE0366262}" dt="2026-09-30T13:31:45.782" v="64" actId="20577"/>
          <ac:spMkLst>
            <pc:docMk/>
            <pc:sldMk cId="3963906077" sldId="263"/>
            <ac:spMk id="114" creationId="{55F6BD8B-9225-AD43-269F-3D941BCE80C5}"/>
          </ac:spMkLst>
        </pc:spChg>
        <pc:picChg chg="mod">
          <ac:chgData name="ANNA SZYDEŁ-EICHENLAUB" userId="S::annszyd8@edu.gdansk.pl::3938b4e7-c360-44eb-a12c-15c7e1f5d7b5" providerId="AD" clId="Web-{669024C5-445B-7635-4A20-BA7BE0366262}" dt="2026-09-30T13:30:01.435" v="15"/>
          <ac:picMkLst>
            <pc:docMk/>
            <pc:sldMk cId="3963906077" sldId="263"/>
            <ac:picMk id="3" creationId="{E1C1EBE7-BF29-E993-0D98-70FCF49DA7C7}"/>
          </ac:picMkLst>
        </pc:picChg>
        <pc:picChg chg="add mod ord">
          <ac:chgData name="ANNA SZYDEŁ-EICHENLAUB" userId="S::annszyd8@edu.gdansk.pl::3938b4e7-c360-44eb-a12c-15c7e1f5d7b5" providerId="AD" clId="Web-{669024C5-445B-7635-4A20-BA7BE0366262}" dt="2026-09-30T13:30:01.435" v="15"/>
          <ac:picMkLst>
            <pc:docMk/>
            <pc:sldMk cId="3963906077" sldId="263"/>
            <ac:picMk id="4" creationId="{2FC551D2-5EEA-B736-00CC-20113439E4E7}"/>
          </ac:picMkLst>
        </pc:picChg>
      </pc:sldChg>
    </pc:docChg>
  </pc:docChgLst>
  <pc:docChgLst>
    <pc:chgData name="ANNA SZYDEŁ-EICHENLAUB" userId="S::annszyd8@edu.gdansk.pl::3938b4e7-c360-44eb-a12c-15c7e1f5d7b5" providerId="AD" clId="Web-{5FF6D075-596E-1D84-DBF8-A3CFE079A2C7}"/>
    <pc:docChg chg="delSld modSld">
      <pc:chgData name="ANNA SZYDEŁ-EICHENLAUB" userId="S::annszyd8@edu.gdansk.pl::3938b4e7-c360-44eb-a12c-15c7e1f5d7b5" providerId="AD" clId="Web-{5FF6D075-596E-1D84-DBF8-A3CFE079A2C7}" dt="2026-09-24T10:33:11.427" v="431"/>
      <pc:docMkLst>
        <pc:docMk/>
      </pc:docMkLst>
      <pc:sldChg chg="modSp">
        <pc:chgData name="ANNA SZYDEŁ-EICHENLAUB" userId="S::annszyd8@edu.gdansk.pl::3938b4e7-c360-44eb-a12c-15c7e1f5d7b5" providerId="AD" clId="Web-{5FF6D075-596E-1D84-DBF8-A3CFE079A2C7}" dt="2026-09-24T08:54:31.949" v="7" actId="20577"/>
        <pc:sldMkLst>
          <pc:docMk/>
          <pc:sldMk cId="3702911124" sldId="257"/>
        </pc:sldMkLst>
        <pc:spChg chg="mod">
          <ac:chgData name="ANNA SZYDEŁ-EICHENLAUB" userId="S::annszyd8@edu.gdansk.pl::3938b4e7-c360-44eb-a12c-15c7e1f5d7b5" providerId="AD" clId="Web-{5FF6D075-596E-1D84-DBF8-A3CFE079A2C7}" dt="2026-09-24T08:54:31.949" v="7" actId="20577"/>
          <ac:spMkLst>
            <pc:docMk/>
            <pc:sldMk cId="3702911124" sldId="257"/>
            <ac:spMk id="2" creationId="{55777D89-3D21-37BA-C6A4-0B79C7F8A5F8}"/>
          </ac:spMkLst>
        </pc:spChg>
      </pc:sldChg>
      <pc:sldChg chg="modSp">
        <pc:chgData name="ANNA SZYDEŁ-EICHENLAUB" userId="S::annszyd8@edu.gdansk.pl::3938b4e7-c360-44eb-a12c-15c7e1f5d7b5" providerId="AD" clId="Web-{5FF6D075-596E-1D84-DBF8-A3CFE079A2C7}" dt="2026-09-24T08:53:32.853" v="2" actId="1076"/>
        <pc:sldMkLst>
          <pc:docMk/>
          <pc:sldMk cId="3963906077" sldId="263"/>
        </pc:sldMkLst>
        <pc:picChg chg="mod">
          <ac:chgData name="ANNA SZYDEŁ-EICHENLAUB" userId="S::annszyd8@edu.gdansk.pl::3938b4e7-c360-44eb-a12c-15c7e1f5d7b5" providerId="AD" clId="Web-{5FF6D075-596E-1D84-DBF8-A3CFE079A2C7}" dt="2026-09-24T08:53:32.853" v="2" actId="1076"/>
          <ac:picMkLst>
            <pc:docMk/>
            <pc:sldMk cId="3963906077" sldId="263"/>
            <ac:picMk id="3" creationId="{E1C1EBE7-BF29-E993-0D98-70FCF49DA7C7}"/>
          </ac:picMkLst>
        </pc:picChg>
      </pc:sldChg>
      <pc:sldChg chg="modSp">
        <pc:chgData name="ANNA SZYDEŁ-EICHENLAUB" userId="S::annszyd8@edu.gdansk.pl::3938b4e7-c360-44eb-a12c-15c7e1f5d7b5" providerId="AD" clId="Web-{5FF6D075-596E-1D84-DBF8-A3CFE079A2C7}" dt="2026-09-24T10:32:06.940" v="430" actId="20577"/>
        <pc:sldMkLst>
          <pc:docMk/>
          <pc:sldMk cId="1925286925" sldId="274"/>
        </pc:sldMkLst>
        <pc:spChg chg="mod">
          <ac:chgData name="ANNA SZYDEŁ-EICHENLAUB" userId="S::annszyd8@edu.gdansk.pl::3938b4e7-c360-44eb-a12c-15c7e1f5d7b5" providerId="AD" clId="Web-{5FF6D075-596E-1D84-DBF8-A3CFE079A2C7}" dt="2026-09-24T10:32:06.940" v="430" actId="20577"/>
          <ac:spMkLst>
            <pc:docMk/>
            <pc:sldMk cId="1925286925" sldId="274"/>
            <ac:spMk id="2" creationId="{FE0C63C1-9111-18E1-5937-CC87048905D7}"/>
          </ac:spMkLst>
        </pc:spChg>
      </pc:sldChg>
      <pc:sldChg chg="modSp">
        <pc:chgData name="ANNA SZYDEŁ-EICHENLAUB" userId="S::annszyd8@edu.gdansk.pl::3938b4e7-c360-44eb-a12c-15c7e1f5d7b5" providerId="AD" clId="Web-{5FF6D075-596E-1D84-DBF8-A3CFE079A2C7}" dt="2026-09-24T10:30:26.827" v="425" actId="14100"/>
        <pc:sldMkLst>
          <pc:docMk/>
          <pc:sldMk cId="3193459182" sldId="282"/>
        </pc:sldMkLst>
        <pc:spChg chg="mod">
          <ac:chgData name="ANNA SZYDEŁ-EICHENLAUB" userId="S::annszyd8@edu.gdansk.pl::3938b4e7-c360-44eb-a12c-15c7e1f5d7b5" providerId="AD" clId="Web-{5FF6D075-596E-1D84-DBF8-A3CFE079A2C7}" dt="2026-09-24T10:30:26.827" v="425" actId="14100"/>
          <ac:spMkLst>
            <pc:docMk/>
            <pc:sldMk cId="3193459182" sldId="282"/>
            <ac:spMk id="2" creationId="{9CEF0B79-144E-1B74-1EA5-FD1C64993427}"/>
          </ac:spMkLst>
        </pc:spChg>
      </pc:sldChg>
      <pc:sldChg chg="modSp">
        <pc:chgData name="ANNA SZYDEŁ-EICHENLAUB" userId="S::annszyd8@edu.gdansk.pl::3938b4e7-c360-44eb-a12c-15c7e1f5d7b5" providerId="AD" clId="Web-{5FF6D075-596E-1D84-DBF8-A3CFE079A2C7}" dt="2026-09-24T08:53:05.211" v="1" actId="14100"/>
        <pc:sldMkLst>
          <pc:docMk/>
          <pc:sldMk cId="3781147591" sldId="283"/>
        </pc:sldMkLst>
        <pc:spChg chg="mod">
          <ac:chgData name="ANNA SZYDEŁ-EICHENLAUB" userId="S::annszyd8@edu.gdansk.pl::3938b4e7-c360-44eb-a12c-15c7e1f5d7b5" providerId="AD" clId="Web-{5FF6D075-596E-1D84-DBF8-A3CFE079A2C7}" dt="2026-09-24T08:53:05.211" v="1" actId="14100"/>
          <ac:spMkLst>
            <pc:docMk/>
            <pc:sldMk cId="3781147591" sldId="283"/>
            <ac:spMk id="2" creationId="{6DBF5397-1D21-B9E9-AEE6-B71D67C88B4F}"/>
          </ac:spMkLst>
        </pc:spChg>
      </pc:sldChg>
      <pc:sldChg chg="modSp">
        <pc:chgData name="ANNA SZYDEŁ-EICHENLAUB" userId="S::annszyd8@edu.gdansk.pl::3938b4e7-c360-44eb-a12c-15c7e1f5d7b5" providerId="AD" clId="Web-{5FF6D075-596E-1D84-DBF8-A3CFE079A2C7}" dt="2026-09-24T09:18:38.267" v="293" actId="20577"/>
        <pc:sldMkLst>
          <pc:docMk/>
          <pc:sldMk cId="2347441362" sldId="303"/>
        </pc:sldMkLst>
        <pc:spChg chg="mod">
          <ac:chgData name="ANNA SZYDEŁ-EICHENLAUB" userId="S::annszyd8@edu.gdansk.pl::3938b4e7-c360-44eb-a12c-15c7e1f5d7b5" providerId="AD" clId="Web-{5FF6D075-596E-1D84-DBF8-A3CFE079A2C7}" dt="2026-09-24T09:18:38.267" v="293" actId="20577"/>
          <ac:spMkLst>
            <pc:docMk/>
            <pc:sldMk cId="2347441362" sldId="303"/>
            <ac:spMk id="2" creationId="{600674F3-54EC-42F2-88D5-0B87089F574D}"/>
          </ac:spMkLst>
        </pc:spChg>
        <pc:picChg chg="mod">
          <ac:chgData name="ANNA SZYDEŁ-EICHENLAUB" userId="S::annszyd8@edu.gdansk.pl::3938b4e7-c360-44eb-a12c-15c7e1f5d7b5" providerId="AD" clId="Web-{5FF6D075-596E-1D84-DBF8-A3CFE079A2C7}" dt="2026-09-24T09:17:51.516" v="288" actId="1076"/>
          <ac:picMkLst>
            <pc:docMk/>
            <pc:sldMk cId="2347441362" sldId="303"/>
            <ac:picMk id="3" creationId="{0D9B2FDA-619E-8F39-2C30-3E95A34836E5}"/>
          </ac:picMkLst>
        </pc:picChg>
      </pc:sldChg>
      <pc:sldChg chg="modSp">
        <pc:chgData name="ANNA SZYDEŁ-EICHENLAUB" userId="S::annszyd8@edu.gdansk.pl::3938b4e7-c360-44eb-a12c-15c7e1f5d7b5" providerId="AD" clId="Web-{5FF6D075-596E-1D84-DBF8-A3CFE079A2C7}" dt="2026-09-24T09:06:21.943" v="191" actId="1076"/>
        <pc:sldMkLst>
          <pc:docMk/>
          <pc:sldMk cId="331843278" sldId="304"/>
        </pc:sldMkLst>
        <pc:spChg chg="mod">
          <ac:chgData name="ANNA SZYDEŁ-EICHENLAUB" userId="S::annszyd8@edu.gdansk.pl::3938b4e7-c360-44eb-a12c-15c7e1f5d7b5" providerId="AD" clId="Web-{5FF6D075-596E-1D84-DBF8-A3CFE079A2C7}" dt="2026-09-24T09:06:19.052" v="190" actId="20577"/>
          <ac:spMkLst>
            <pc:docMk/>
            <pc:sldMk cId="331843278" sldId="304"/>
            <ac:spMk id="2" creationId="{6CDF8BE6-14A3-EF16-888F-B38E53BAFE42}"/>
          </ac:spMkLst>
        </pc:spChg>
        <pc:picChg chg="mod">
          <ac:chgData name="ANNA SZYDEŁ-EICHENLAUB" userId="S::annszyd8@edu.gdansk.pl::3938b4e7-c360-44eb-a12c-15c7e1f5d7b5" providerId="AD" clId="Web-{5FF6D075-596E-1D84-DBF8-A3CFE079A2C7}" dt="2026-09-24T09:06:21.943" v="191" actId="1076"/>
          <ac:picMkLst>
            <pc:docMk/>
            <pc:sldMk cId="331843278" sldId="304"/>
            <ac:picMk id="3" creationId="{9C8CC632-A23C-FB7E-F574-50B1B64F11C9}"/>
          </ac:picMkLst>
        </pc:picChg>
      </pc:sldChg>
      <pc:sldChg chg="modSp">
        <pc:chgData name="ANNA SZYDEŁ-EICHENLAUB" userId="S::annszyd8@edu.gdansk.pl::3938b4e7-c360-44eb-a12c-15c7e1f5d7b5" providerId="AD" clId="Web-{5FF6D075-596E-1D84-DBF8-A3CFE079A2C7}" dt="2026-09-24T09:16:31.997" v="283" actId="20577"/>
        <pc:sldMkLst>
          <pc:docMk/>
          <pc:sldMk cId="1206881790" sldId="330"/>
        </pc:sldMkLst>
        <pc:spChg chg="mod">
          <ac:chgData name="ANNA SZYDEŁ-EICHENLAUB" userId="S::annszyd8@edu.gdansk.pl::3938b4e7-c360-44eb-a12c-15c7e1f5d7b5" providerId="AD" clId="Web-{5FF6D075-596E-1D84-DBF8-A3CFE079A2C7}" dt="2026-09-24T09:16:31.997" v="283" actId="20577"/>
          <ac:spMkLst>
            <pc:docMk/>
            <pc:sldMk cId="1206881790" sldId="330"/>
            <ac:spMk id="2" creationId="{BCF5888C-3C03-5C28-ABB7-EC53F4A3AD25}"/>
          </ac:spMkLst>
        </pc:spChg>
      </pc:sldChg>
      <pc:sldChg chg="modSp">
        <pc:chgData name="ANNA SZYDEŁ-EICHENLAUB" userId="S::annszyd8@edu.gdansk.pl::3938b4e7-c360-44eb-a12c-15c7e1f5d7b5" providerId="AD" clId="Web-{5FF6D075-596E-1D84-DBF8-A3CFE079A2C7}" dt="2026-09-24T09:33:20.566" v="420" actId="20577"/>
        <pc:sldMkLst>
          <pc:docMk/>
          <pc:sldMk cId="4212663113" sldId="332"/>
        </pc:sldMkLst>
        <pc:spChg chg="mod">
          <ac:chgData name="ANNA SZYDEŁ-EICHENLAUB" userId="S::annszyd8@edu.gdansk.pl::3938b4e7-c360-44eb-a12c-15c7e1f5d7b5" providerId="AD" clId="Web-{5FF6D075-596E-1D84-DBF8-A3CFE079A2C7}" dt="2026-09-24T09:33:20.566" v="420" actId="20577"/>
          <ac:spMkLst>
            <pc:docMk/>
            <pc:sldMk cId="4212663113" sldId="332"/>
            <ac:spMk id="2" creationId="{3FA8BE43-209E-2D1F-1A16-C921FC205708}"/>
          </ac:spMkLst>
        </pc:spChg>
        <pc:picChg chg="mod">
          <ac:chgData name="ANNA SZYDEŁ-EICHENLAUB" userId="S::annszyd8@edu.gdansk.pl::3938b4e7-c360-44eb-a12c-15c7e1f5d7b5" providerId="AD" clId="Web-{5FF6D075-596E-1D84-DBF8-A3CFE079A2C7}" dt="2026-09-24T09:27:10.396" v="418" actId="1076"/>
          <ac:picMkLst>
            <pc:docMk/>
            <pc:sldMk cId="4212663113" sldId="332"/>
            <ac:picMk id="5" creationId="{86F5FB9F-154F-C512-96FE-3EC805CA90E0}"/>
          </ac:picMkLst>
        </pc:picChg>
        <pc:picChg chg="mod">
          <ac:chgData name="ANNA SZYDEŁ-EICHENLAUB" userId="S::annszyd8@edu.gdansk.pl::3938b4e7-c360-44eb-a12c-15c7e1f5d7b5" providerId="AD" clId="Web-{5FF6D075-596E-1D84-DBF8-A3CFE079A2C7}" dt="2026-09-24T09:25:06.016" v="409" actId="1076"/>
          <ac:picMkLst>
            <pc:docMk/>
            <pc:sldMk cId="4212663113" sldId="332"/>
            <ac:picMk id="6" creationId="{F2591164-97E3-B569-8FB0-5A4C4F8F308D}"/>
          </ac:picMkLst>
        </pc:picChg>
      </pc:sldChg>
    </pc:docChg>
  </pc:docChgLst>
  <pc:docChgLst>
    <pc:chgData name="ANNA SZYDEŁ-EICHENLAUB" userId="S::annszyd8@edu.gdansk.pl::3938b4e7-c360-44eb-a12c-15c7e1f5d7b5" providerId="AD" clId="Web-{101DBEF7-9F49-5BE4-CC44-51AA2788E8BC}"/>
    <pc:docChg chg="addSld modSld">
      <pc:chgData name="ANNA SZYDEŁ-EICHENLAUB" userId="S::annszyd8@edu.gdansk.pl::3938b4e7-c360-44eb-a12c-15c7e1f5d7b5" providerId="AD" clId="Web-{101DBEF7-9F49-5BE4-CC44-51AA2788E8BC}" dt="2026-09-10T10:46:21.116" v="304" actId="20577"/>
      <pc:docMkLst>
        <pc:docMk/>
      </pc:docMkLst>
      <pc:sldChg chg="addSp delSp modSp">
        <pc:chgData name="ANNA SZYDEŁ-EICHENLAUB" userId="S::annszyd8@edu.gdansk.pl::3938b4e7-c360-44eb-a12c-15c7e1f5d7b5" providerId="AD" clId="Web-{101DBEF7-9F49-5BE4-CC44-51AA2788E8BC}" dt="2026-09-10T05:57:31.307" v="142" actId="20577"/>
        <pc:sldMkLst>
          <pc:docMk/>
          <pc:sldMk cId="3702911124" sldId="257"/>
        </pc:sldMkLst>
        <pc:spChg chg="mod">
          <ac:chgData name="ANNA SZYDEŁ-EICHENLAUB" userId="S::annszyd8@edu.gdansk.pl::3938b4e7-c360-44eb-a12c-15c7e1f5d7b5" providerId="AD" clId="Web-{101DBEF7-9F49-5BE4-CC44-51AA2788E8BC}" dt="2026-09-10T05:57:31.307" v="142" actId="20577"/>
          <ac:spMkLst>
            <pc:docMk/>
            <pc:sldMk cId="3702911124" sldId="257"/>
            <ac:spMk id="2" creationId="{55777D89-3D21-37BA-C6A4-0B79C7F8A5F8}"/>
          </ac:spMkLst>
        </pc:spChg>
        <pc:picChg chg="add mod ord">
          <ac:chgData name="ANNA SZYDEŁ-EICHENLAUB" userId="S::annszyd8@edu.gdansk.pl::3938b4e7-c360-44eb-a12c-15c7e1f5d7b5" providerId="AD" clId="Web-{101DBEF7-9F49-5BE4-CC44-51AA2788E8BC}" dt="2026-09-10T05:56:06.179" v="97" actId="1076"/>
          <ac:picMkLst>
            <pc:docMk/>
            <pc:sldMk cId="3702911124" sldId="257"/>
            <ac:picMk id="3" creationId="{8253AEB1-7A0E-AF10-43F7-B81E0C695166}"/>
          </ac:picMkLst>
        </pc:picChg>
      </pc:sldChg>
      <pc:sldChg chg="addSp delSp modSp">
        <pc:chgData name="ANNA SZYDEŁ-EICHENLAUB" userId="S::annszyd8@edu.gdansk.pl::3938b4e7-c360-44eb-a12c-15c7e1f5d7b5" providerId="AD" clId="Web-{101DBEF7-9F49-5BE4-CC44-51AA2788E8BC}" dt="2026-09-10T06:50:43.412" v="144" actId="1076"/>
        <pc:sldMkLst>
          <pc:docMk/>
          <pc:sldMk cId="3963906077" sldId="263"/>
        </pc:sldMkLst>
        <pc:picChg chg="add mod ord">
          <ac:chgData name="ANNA SZYDEŁ-EICHENLAUB" userId="S::annszyd8@edu.gdansk.pl::3938b4e7-c360-44eb-a12c-15c7e1f5d7b5" providerId="AD" clId="Web-{101DBEF7-9F49-5BE4-CC44-51AA2788E8BC}" dt="2026-09-10T06:50:43.412" v="144" actId="1076"/>
          <ac:picMkLst>
            <pc:docMk/>
            <pc:sldMk cId="3963906077" sldId="263"/>
            <ac:picMk id="3" creationId="{E1C1EBE7-BF29-E993-0D98-70FCF49DA7C7}"/>
          </ac:picMkLst>
        </pc:picChg>
      </pc:sldChg>
      <pc:sldChg chg="addSp delSp modSp">
        <pc:chgData name="ANNA SZYDEŁ-EICHENLAUB" userId="S::annszyd8@edu.gdansk.pl::3938b4e7-c360-44eb-a12c-15c7e1f5d7b5" providerId="AD" clId="Web-{101DBEF7-9F49-5BE4-CC44-51AA2788E8BC}" dt="2026-09-10T10:41:03.386" v="276" actId="1076"/>
        <pc:sldMkLst>
          <pc:docMk/>
          <pc:sldMk cId="331843278" sldId="304"/>
        </pc:sldMkLst>
        <pc:spChg chg="mod">
          <ac:chgData name="ANNA SZYDEŁ-EICHENLAUB" userId="S::annszyd8@edu.gdansk.pl::3938b4e7-c360-44eb-a12c-15c7e1f5d7b5" providerId="AD" clId="Web-{101DBEF7-9F49-5BE4-CC44-51AA2788E8BC}" dt="2026-09-10T10:38:36.271" v="273"/>
          <ac:spMkLst>
            <pc:docMk/>
            <pc:sldMk cId="331843278" sldId="304"/>
            <ac:spMk id="2" creationId="{6CDF8BE6-14A3-EF16-888F-B38E53BAFE42}"/>
          </ac:spMkLst>
        </pc:spChg>
        <pc:picChg chg="add mod ord">
          <ac:chgData name="ANNA SZYDEŁ-EICHENLAUB" userId="S::annszyd8@edu.gdansk.pl::3938b4e7-c360-44eb-a12c-15c7e1f5d7b5" providerId="AD" clId="Web-{101DBEF7-9F49-5BE4-CC44-51AA2788E8BC}" dt="2026-09-10T10:41:03.386" v="276" actId="1076"/>
          <ac:picMkLst>
            <pc:docMk/>
            <pc:sldMk cId="331843278" sldId="304"/>
            <ac:picMk id="3" creationId="{9C8CC632-A23C-FB7E-F574-50B1B64F11C9}"/>
          </ac:picMkLst>
        </pc:picChg>
      </pc:sldChg>
      <pc:sldChg chg="addSp delSp modSp new">
        <pc:chgData name="ANNA SZYDEŁ-EICHENLAUB" userId="S::annszyd8@edu.gdansk.pl::3938b4e7-c360-44eb-a12c-15c7e1f5d7b5" providerId="AD" clId="Web-{101DBEF7-9F49-5BE4-CC44-51AA2788E8BC}" dt="2026-09-10T10:46:21.116" v="304" actId="20577"/>
        <pc:sldMkLst>
          <pc:docMk/>
          <pc:sldMk cId="1206881790" sldId="330"/>
        </pc:sldMkLst>
        <pc:spChg chg="mod">
          <ac:chgData name="ANNA SZYDEŁ-EICHENLAUB" userId="S::annszyd8@edu.gdansk.pl::3938b4e7-c360-44eb-a12c-15c7e1f5d7b5" providerId="AD" clId="Web-{101DBEF7-9F49-5BE4-CC44-51AA2788E8BC}" dt="2026-09-10T10:46:21.116" v="304" actId="20577"/>
          <ac:spMkLst>
            <pc:docMk/>
            <pc:sldMk cId="1206881790" sldId="330"/>
            <ac:spMk id="2" creationId="{BCF5888C-3C03-5C28-ABB7-EC53F4A3AD25}"/>
          </ac:spMkLst>
        </pc:spChg>
        <pc:picChg chg="add mod ord">
          <ac:chgData name="ANNA SZYDEŁ-EICHENLAUB" userId="S::annszyd8@edu.gdansk.pl::3938b4e7-c360-44eb-a12c-15c7e1f5d7b5" providerId="AD" clId="Web-{101DBEF7-9F49-5BE4-CC44-51AA2788E8BC}" dt="2026-09-10T10:45:53.568" v="291" actId="1076"/>
          <ac:picMkLst>
            <pc:docMk/>
            <pc:sldMk cId="1206881790" sldId="330"/>
            <ac:picMk id="4" creationId="{569EB027-4203-253C-4195-95FB7A4B02F1}"/>
          </ac:picMkLst>
        </pc:picChg>
        <pc:picChg chg="add mod">
          <ac:chgData name="ANNA SZYDEŁ-EICHENLAUB" userId="S::annszyd8@edu.gdansk.pl::3938b4e7-c360-44eb-a12c-15c7e1f5d7b5" providerId="AD" clId="Web-{101DBEF7-9F49-5BE4-CC44-51AA2788E8BC}" dt="2026-09-10T10:45:50.255" v="290" actId="1076"/>
          <ac:picMkLst>
            <pc:docMk/>
            <pc:sldMk cId="1206881790" sldId="330"/>
            <ac:picMk id="6" creationId="{E8BEE10D-5ACB-48EA-DC6F-955671501C25}"/>
          </ac:picMkLst>
        </pc:picChg>
      </pc:sldChg>
    </pc:docChg>
  </pc:docChgLst>
  <pc:docChgLst>
    <pc:chgData name="ANNA SZYDEŁ-EICHENLAUB" userId="S::annszyd8@edu.gdansk.pl::3938b4e7-c360-44eb-a12c-15c7e1f5d7b5" providerId="AD" clId="Web-{E5EF173E-C4C6-688E-C64C-D4E2E34A570B}"/>
    <pc:docChg chg="addSld delSld modSld">
      <pc:chgData name="ANNA SZYDEŁ-EICHENLAUB" userId="S::annszyd8@edu.gdansk.pl::3938b4e7-c360-44eb-a12c-15c7e1f5d7b5" providerId="AD" clId="Web-{E5EF173E-C4C6-688E-C64C-D4E2E34A570B}" dt="2026-09-11T06:56:59.193" v="439" actId="20577"/>
      <pc:docMkLst>
        <pc:docMk/>
      </pc:docMkLst>
      <pc:sldChg chg="addSp modSp mod setBg">
        <pc:chgData name="ANNA SZYDEŁ-EICHENLAUB" userId="S::annszyd8@edu.gdansk.pl::3938b4e7-c360-44eb-a12c-15c7e1f5d7b5" providerId="AD" clId="Web-{E5EF173E-C4C6-688E-C64C-D4E2E34A570B}" dt="2026-09-11T06:53:41.308" v="414" actId="1076"/>
        <pc:sldMkLst>
          <pc:docMk/>
          <pc:sldMk cId="3193459182" sldId="282"/>
        </pc:sldMkLst>
        <pc:spChg chg="mod">
          <ac:chgData name="ANNA SZYDEŁ-EICHENLAUB" userId="S::annszyd8@edu.gdansk.pl::3938b4e7-c360-44eb-a12c-15c7e1f5d7b5" providerId="AD" clId="Web-{E5EF173E-C4C6-688E-C64C-D4E2E34A570B}" dt="2026-09-11T06:53:35.527" v="413"/>
          <ac:spMkLst>
            <pc:docMk/>
            <pc:sldMk cId="3193459182" sldId="282"/>
            <ac:spMk id="2" creationId="{9CEF0B79-144E-1B74-1EA5-FD1C64993427}"/>
          </ac:spMkLst>
        </pc:spChg>
        <pc:picChg chg="add mod">
          <ac:chgData name="ANNA SZYDEŁ-EICHENLAUB" userId="S::annszyd8@edu.gdansk.pl::3938b4e7-c360-44eb-a12c-15c7e1f5d7b5" providerId="AD" clId="Web-{E5EF173E-C4C6-688E-C64C-D4E2E34A570B}" dt="2026-09-11T06:53:41.308" v="414" actId="1076"/>
          <ac:picMkLst>
            <pc:docMk/>
            <pc:sldMk cId="3193459182" sldId="282"/>
            <ac:picMk id="3" creationId="{7C0C8410-6B8F-00F0-ECAD-4EB3D945F5F7}"/>
          </ac:picMkLst>
        </pc:picChg>
      </pc:sldChg>
      <pc:sldChg chg="addSp delSp modSp">
        <pc:chgData name="ANNA SZYDEŁ-EICHENLAUB" userId="S::annszyd8@edu.gdansk.pl::3938b4e7-c360-44eb-a12c-15c7e1f5d7b5" providerId="AD" clId="Web-{E5EF173E-C4C6-688E-C64C-D4E2E34A570B}" dt="2026-09-11T06:48:17.045" v="333" actId="20577"/>
        <pc:sldMkLst>
          <pc:docMk/>
          <pc:sldMk cId="2347441362" sldId="303"/>
        </pc:sldMkLst>
        <pc:spChg chg="mod">
          <ac:chgData name="ANNA SZYDEŁ-EICHENLAUB" userId="S::annszyd8@edu.gdansk.pl::3938b4e7-c360-44eb-a12c-15c7e1f5d7b5" providerId="AD" clId="Web-{E5EF173E-C4C6-688E-C64C-D4E2E34A570B}" dt="2026-09-11T06:48:17.045" v="333" actId="20577"/>
          <ac:spMkLst>
            <pc:docMk/>
            <pc:sldMk cId="2347441362" sldId="303"/>
            <ac:spMk id="2" creationId="{600674F3-54EC-42F2-88D5-0B87089F574D}"/>
          </ac:spMkLst>
        </pc:spChg>
        <pc:picChg chg="add mod ord">
          <ac:chgData name="ANNA SZYDEŁ-EICHENLAUB" userId="S::annszyd8@edu.gdansk.pl::3938b4e7-c360-44eb-a12c-15c7e1f5d7b5" providerId="AD" clId="Web-{E5EF173E-C4C6-688E-C64C-D4E2E34A570B}" dt="2026-09-11T06:43:09.794" v="219" actId="1076"/>
          <ac:picMkLst>
            <pc:docMk/>
            <pc:sldMk cId="2347441362" sldId="303"/>
            <ac:picMk id="3" creationId="{0D9B2FDA-619E-8F39-2C30-3E95A34836E5}"/>
          </ac:picMkLst>
        </pc:picChg>
      </pc:sldChg>
      <pc:sldChg chg="addSp modSp">
        <pc:chgData name="ANNA SZYDEŁ-EICHENLAUB" userId="S::annszyd8@edu.gdansk.pl::3938b4e7-c360-44eb-a12c-15c7e1f5d7b5" providerId="AD" clId="Web-{E5EF173E-C4C6-688E-C64C-D4E2E34A570B}" dt="2026-09-11T06:07:00.887" v="13" actId="1076"/>
        <pc:sldMkLst>
          <pc:docMk/>
          <pc:sldMk cId="4250373606" sldId="311"/>
        </pc:sldMkLst>
        <pc:picChg chg="add mod">
          <ac:chgData name="ANNA SZYDEŁ-EICHENLAUB" userId="S::annszyd8@edu.gdansk.pl::3938b4e7-c360-44eb-a12c-15c7e1f5d7b5" providerId="AD" clId="Web-{E5EF173E-C4C6-688E-C64C-D4E2E34A570B}" dt="2026-09-11T06:05:22.611" v="10" actId="1076"/>
          <ac:picMkLst>
            <pc:docMk/>
            <pc:sldMk cId="4250373606" sldId="311"/>
            <ac:picMk id="3" creationId="{E5BA7CD9-83EA-D78D-31DA-C46CAC472365}"/>
          </ac:picMkLst>
        </pc:picChg>
        <pc:picChg chg="add mod">
          <ac:chgData name="ANNA SZYDEŁ-EICHENLAUB" userId="S::annszyd8@edu.gdansk.pl::3938b4e7-c360-44eb-a12c-15c7e1f5d7b5" providerId="AD" clId="Web-{E5EF173E-C4C6-688E-C64C-D4E2E34A570B}" dt="2026-09-11T06:07:00.887" v="13" actId="1076"/>
          <ac:picMkLst>
            <pc:docMk/>
            <pc:sldMk cId="4250373606" sldId="311"/>
            <ac:picMk id="4" creationId="{0BBE583B-505B-72FB-9EF6-E51E0F279C61}"/>
          </ac:picMkLst>
        </pc:picChg>
      </pc:sldChg>
      <pc:sldChg chg="addSp delSp modSp">
        <pc:chgData name="ANNA SZYDEŁ-EICHENLAUB" userId="S::annszyd8@edu.gdansk.pl::3938b4e7-c360-44eb-a12c-15c7e1f5d7b5" providerId="AD" clId="Web-{E5EF173E-C4C6-688E-C64C-D4E2E34A570B}" dt="2026-09-11T06:50:06.863" v="362" actId="20577"/>
        <pc:sldMkLst>
          <pc:docMk/>
          <pc:sldMk cId="1206881790" sldId="330"/>
        </pc:sldMkLst>
        <pc:spChg chg="mod">
          <ac:chgData name="ANNA SZYDEŁ-EICHENLAUB" userId="S::annszyd8@edu.gdansk.pl::3938b4e7-c360-44eb-a12c-15c7e1f5d7b5" providerId="AD" clId="Web-{E5EF173E-C4C6-688E-C64C-D4E2E34A570B}" dt="2026-09-11T06:50:06.863" v="362" actId="20577"/>
          <ac:spMkLst>
            <pc:docMk/>
            <pc:sldMk cId="1206881790" sldId="330"/>
            <ac:spMk id="2" creationId="{BCF5888C-3C03-5C28-ABB7-EC53F4A3AD25}"/>
          </ac:spMkLst>
        </pc:spChg>
        <pc:picChg chg="add mod">
          <ac:chgData name="ANNA SZYDEŁ-EICHENLAUB" userId="S::annszyd8@edu.gdansk.pl::3938b4e7-c360-44eb-a12c-15c7e1f5d7b5" providerId="AD" clId="Web-{E5EF173E-C4C6-688E-C64C-D4E2E34A570B}" dt="2026-09-11T06:03:45.426" v="3" actId="1076"/>
          <ac:picMkLst>
            <pc:docMk/>
            <pc:sldMk cId="1206881790" sldId="330"/>
            <ac:picMk id="3" creationId="{6D177FE0-BC31-2949-6347-0BF7A68E3C9E}"/>
          </ac:picMkLst>
        </pc:picChg>
      </pc:sldChg>
      <pc:sldChg chg="addSp delSp modSp new">
        <pc:chgData name="ANNA SZYDEŁ-EICHENLAUB" userId="S::annszyd8@edu.gdansk.pl::3938b4e7-c360-44eb-a12c-15c7e1f5d7b5" providerId="AD" clId="Web-{E5EF173E-C4C6-688E-C64C-D4E2E34A570B}" dt="2026-09-11T06:36:50.955" v="184" actId="20577"/>
        <pc:sldMkLst>
          <pc:docMk/>
          <pc:sldMk cId="2333435552" sldId="331"/>
        </pc:sldMkLst>
        <pc:spChg chg="mod">
          <ac:chgData name="ANNA SZYDEŁ-EICHENLAUB" userId="S::annszyd8@edu.gdansk.pl::3938b4e7-c360-44eb-a12c-15c7e1f5d7b5" providerId="AD" clId="Web-{E5EF173E-C4C6-688E-C64C-D4E2E34A570B}" dt="2026-09-11T06:36:50.955" v="184" actId="20577"/>
          <ac:spMkLst>
            <pc:docMk/>
            <pc:sldMk cId="2333435552" sldId="331"/>
            <ac:spMk id="2" creationId="{A999A6E7-0A2C-A66F-5ECB-C529635EE730}"/>
          </ac:spMkLst>
        </pc:spChg>
      </pc:sldChg>
      <pc:sldChg chg="addSp delSp modSp new mod setBg">
        <pc:chgData name="ANNA SZYDEŁ-EICHENLAUB" userId="S::annszyd8@edu.gdansk.pl::3938b4e7-c360-44eb-a12c-15c7e1f5d7b5" providerId="AD" clId="Web-{E5EF173E-C4C6-688E-C64C-D4E2E34A570B}" dt="2026-09-11T06:54:34.345" v="415"/>
        <pc:sldMkLst>
          <pc:docMk/>
          <pc:sldMk cId="4212663113" sldId="332"/>
        </pc:sldMkLst>
        <pc:spChg chg="mod">
          <ac:chgData name="ANNA SZYDEŁ-EICHENLAUB" userId="S::annszyd8@edu.gdansk.pl::3938b4e7-c360-44eb-a12c-15c7e1f5d7b5" providerId="AD" clId="Web-{E5EF173E-C4C6-688E-C64C-D4E2E34A570B}" dt="2026-09-11T06:51:54.632" v="390"/>
          <ac:spMkLst>
            <pc:docMk/>
            <pc:sldMk cId="4212663113" sldId="332"/>
            <ac:spMk id="2" creationId="{3FA8BE43-209E-2D1F-1A16-C921FC205708}"/>
          </ac:spMkLst>
        </pc:spChg>
        <pc:spChg chg="add">
          <ac:chgData name="ANNA SZYDEŁ-EICHENLAUB" userId="S::annszyd8@edu.gdansk.pl::3938b4e7-c360-44eb-a12c-15c7e1f5d7b5" providerId="AD" clId="Web-{E5EF173E-C4C6-688E-C64C-D4E2E34A570B}" dt="2026-09-11T06:51:54.632" v="390"/>
          <ac:spMkLst>
            <pc:docMk/>
            <pc:sldMk cId="4212663113" sldId="332"/>
            <ac:spMk id="66" creationId="{1996130F-9AB5-4DE9-8574-3AF891C5C172}"/>
          </ac:spMkLst>
        </pc:spChg>
        <pc:spChg chg="add">
          <ac:chgData name="ANNA SZYDEŁ-EICHENLAUB" userId="S::annszyd8@edu.gdansk.pl::3938b4e7-c360-44eb-a12c-15c7e1f5d7b5" providerId="AD" clId="Web-{E5EF173E-C4C6-688E-C64C-D4E2E34A570B}" dt="2026-09-11T06:51:54.632" v="390"/>
          <ac:spMkLst>
            <pc:docMk/>
            <pc:sldMk cId="4212663113" sldId="332"/>
            <ac:spMk id="67" creationId="{7326F4E6-9131-42DA-97B2-0BA8D1E258AD}"/>
          </ac:spMkLst>
        </pc:spChg>
        <pc:spChg chg="add">
          <ac:chgData name="ANNA SZYDEŁ-EICHENLAUB" userId="S::annszyd8@edu.gdansk.pl::3938b4e7-c360-44eb-a12c-15c7e1f5d7b5" providerId="AD" clId="Web-{E5EF173E-C4C6-688E-C64C-D4E2E34A570B}" dt="2026-09-11T06:51:54.632" v="390"/>
          <ac:spMkLst>
            <pc:docMk/>
            <pc:sldMk cId="4212663113" sldId="332"/>
            <ac:spMk id="68" creationId="{3F4C104D-5F30-4811-9376-566B26E4719A}"/>
          </ac:spMkLst>
        </pc:spChg>
        <pc:spChg chg="add">
          <ac:chgData name="ANNA SZYDEŁ-EICHENLAUB" userId="S::annszyd8@edu.gdansk.pl::3938b4e7-c360-44eb-a12c-15c7e1f5d7b5" providerId="AD" clId="Web-{E5EF173E-C4C6-688E-C64C-D4E2E34A570B}" dt="2026-09-11T06:51:54.632" v="390"/>
          <ac:spMkLst>
            <pc:docMk/>
            <pc:sldMk cId="4212663113" sldId="332"/>
            <ac:spMk id="69" creationId="{0815E34B-5D02-4E01-A936-E8E1C0AB6F12}"/>
          </ac:spMkLst>
        </pc:spChg>
        <pc:spChg chg="add">
          <ac:chgData name="ANNA SZYDEŁ-EICHENLAUB" userId="S::annszyd8@edu.gdansk.pl::3938b4e7-c360-44eb-a12c-15c7e1f5d7b5" providerId="AD" clId="Web-{E5EF173E-C4C6-688E-C64C-D4E2E34A570B}" dt="2026-09-11T06:51:54.632" v="390"/>
          <ac:spMkLst>
            <pc:docMk/>
            <pc:sldMk cId="4212663113" sldId="332"/>
            <ac:spMk id="70" creationId="{7DE3414B-B032-4710-A468-D3285E38C5FF}"/>
          </ac:spMkLst>
        </pc:spChg>
        <pc:grpChg chg="add">
          <ac:chgData name="ANNA SZYDEŁ-EICHENLAUB" userId="S::annszyd8@edu.gdansk.pl::3938b4e7-c360-44eb-a12c-15c7e1f5d7b5" providerId="AD" clId="Web-{E5EF173E-C4C6-688E-C64C-D4E2E34A570B}" dt="2026-09-11T06:51:54.632" v="390"/>
          <ac:grpSpMkLst>
            <pc:docMk/>
            <pc:sldMk cId="4212663113" sldId="332"/>
            <ac:grpSpMk id="64" creationId="{166BF9EE-F7AC-4FA5-AC7E-001B3A642F75}"/>
          </ac:grpSpMkLst>
        </pc:grpChg>
        <pc:grpChg chg="add">
          <ac:chgData name="ANNA SZYDEŁ-EICHENLAUB" userId="S::annszyd8@edu.gdansk.pl::3938b4e7-c360-44eb-a12c-15c7e1f5d7b5" providerId="AD" clId="Web-{E5EF173E-C4C6-688E-C64C-D4E2E34A570B}" dt="2026-09-11T06:51:54.632" v="390"/>
          <ac:grpSpMkLst>
            <pc:docMk/>
            <pc:sldMk cId="4212663113" sldId="332"/>
            <ac:grpSpMk id="65" creationId="{E312DBA5-56D8-42B2-BA94-28168C2A6703}"/>
          </ac:grpSpMkLst>
        </pc:grpChg>
        <pc:picChg chg="add mod ord">
          <ac:chgData name="ANNA SZYDEŁ-EICHENLAUB" userId="S::annszyd8@edu.gdansk.pl::3938b4e7-c360-44eb-a12c-15c7e1f5d7b5" providerId="AD" clId="Web-{E5EF173E-C4C6-688E-C64C-D4E2E34A570B}" dt="2026-09-11T06:51:54.632" v="390"/>
          <ac:picMkLst>
            <pc:docMk/>
            <pc:sldMk cId="4212663113" sldId="332"/>
            <ac:picMk id="5" creationId="{86F5FB9F-154F-C512-96FE-3EC805CA90E0}"/>
          </ac:picMkLst>
        </pc:picChg>
        <pc:picChg chg="add mod ord">
          <ac:chgData name="ANNA SZYDEŁ-EICHENLAUB" userId="S::annszyd8@edu.gdansk.pl::3938b4e7-c360-44eb-a12c-15c7e1f5d7b5" providerId="AD" clId="Web-{E5EF173E-C4C6-688E-C64C-D4E2E34A570B}" dt="2026-09-11T06:54:34.345" v="415"/>
          <ac:picMkLst>
            <pc:docMk/>
            <pc:sldMk cId="4212663113" sldId="332"/>
            <ac:picMk id="6" creationId="{F2591164-97E3-B569-8FB0-5A4C4F8F308D}"/>
          </ac:picMkLst>
        </pc:picChg>
      </pc:sldChg>
      <pc:sldChg chg="addSp delSp modSp new">
        <pc:chgData name="ANNA SZYDEŁ-EICHENLAUB" userId="S::annszyd8@edu.gdansk.pl::3938b4e7-c360-44eb-a12c-15c7e1f5d7b5" providerId="AD" clId="Web-{E5EF173E-C4C6-688E-C64C-D4E2E34A570B}" dt="2026-09-11T06:56:59.193" v="439" actId="20577"/>
        <pc:sldMkLst>
          <pc:docMk/>
          <pc:sldMk cId="1970459165" sldId="333"/>
        </pc:sldMkLst>
        <pc:spChg chg="mod">
          <ac:chgData name="ANNA SZYDEŁ-EICHENLAUB" userId="S::annszyd8@edu.gdansk.pl::3938b4e7-c360-44eb-a12c-15c7e1f5d7b5" providerId="AD" clId="Web-{E5EF173E-C4C6-688E-C64C-D4E2E34A570B}" dt="2026-09-11T06:56:59.193" v="439" actId="20577"/>
          <ac:spMkLst>
            <pc:docMk/>
            <pc:sldMk cId="1970459165" sldId="333"/>
            <ac:spMk id="2" creationId="{B20780AD-1F26-16C0-5CD6-BBECFFE5A11A}"/>
          </ac:spMkLst>
        </pc:spChg>
        <pc:picChg chg="add mod ord">
          <ac:chgData name="ANNA SZYDEŁ-EICHENLAUB" userId="S::annszyd8@edu.gdansk.pl::3938b4e7-c360-44eb-a12c-15c7e1f5d7b5" providerId="AD" clId="Web-{E5EF173E-C4C6-688E-C64C-D4E2E34A570B}" dt="2026-09-11T06:56:06.656" v="421"/>
          <ac:picMkLst>
            <pc:docMk/>
            <pc:sldMk cId="1970459165" sldId="333"/>
            <ac:picMk id="4" creationId="{64F8FC11-631F-E05F-45C0-727AE8BE2771}"/>
          </ac:picMkLst>
        </pc:picChg>
      </pc:sldChg>
    </pc:docChg>
  </pc:docChgLst>
  <pc:docChgLst>
    <pc:chgData name="ANNA SZYDEŁ-EICHENLAUB" userId="S::annszyd8@edu.gdansk.pl::3938b4e7-c360-44eb-a12c-15c7e1f5d7b5" providerId="AD" clId="Web-{B647EA50-F169-1915-4C19-E0F9C455931E}"/>
    <pc:docChg chg="modSld">
      <pc:chgData name="ANNA SZYDEŁ-EICHENLAUB" userId="S::annszyd8@edu.gdansk.pl::3938b4e7-c360-44eb-a12c-15c7e1f5d7b5" providerId="AD" clId="Web-{B647EA50-F169-1915-4C19-E0F9C455931E}" dt="2026-09-22T09:54:23.856" v="1" actId="1076"/>
      <pc:docMkLst>
        <pc:docMk/>
      </pc:docMkLst>
      <pc:sldChg chg="modSp">
        <pc:chgData name="ANNA SZYDEŁ-EICHENLAUB" userId="S::annszyd8@edu.gdansk.pl::3938b4e7-c360-44eb-a12c-15c7e1f5d7b5" providerId="AD" clId="Web-{B647EA50-F169-1915-4C19-E0F9C455931E}" dt="2026-09-22T09:54:23.856" v="1" actId="1076"/>
        <pc:sldMkLst>
          <pc:docMk/>
          <pc:sldMk cId="2333435552" sldId="331"/>
        </pc:sldMkLst>
      </pc:sldChg>
    </pc:docChg>
  </pc:docChgLst>
  <pc:docChgLst>
    <pc:chgData name="DANUTA KOLANOWSKA" userId="S::dankola46@edu.gdansk.pl::c4f0fa47-7519-479a-812e-69285b9e343c" providerId="AD" clId="Web-{F48753D4-CE5B-FD37-3EDD-6EB2E8E6EAD3}"/>
    <pc:docChg chg="modSld">
      <pc:chgData name="DANUTA KOLANOWSKA" userId="S::dankola46@edu.gdansk.pl::c4f0fa47-7519-479a-812e-69285b9e343c" providerId="AD" clId="Web-{F48753D4-CE5B-FD37-3EDD-6EB2E8E6EAD3}" dt="2026-10-01T09:04:15.242" v="68" actId="14100"/>
      <pc:docMkLst>
        <pc:docMk/>
      </pc:docMkLst>
      <pc:sldChg chg="modSp">
        <pc:chgData name="DANUTA KOLANOWSKA" userId="S::dankola46@edu.gdansk.pl::c4f0fa47-7519-479a-812e-69285b9e343c" providerId="AD" clId="Web-{F48753D4-CE5B-FD37-3EDD-6EB2E8E6EAD3}" dt="2026-10-01T09:02:08.443" v="54" actId="1076"/>
        <pc:sldMkLst>
          <pc:docMk/>
          <pc:sldMk cId="1925286925" sldId="274"/>
        </pc:sldMkLst>
        <pc:picChg chg="mod">
          <ac:chgData name="DANUTA KOLANOWSKA" userId="S::dankola46@edu.gdansk.pl::c4f0fa47-7519-479a-812e-69285b9e343c" providerId="AD" clId="Web-{F48753D4-CE5B-FD37-3EDD-6EB2E8E6EAD3}" dt="2026-10-01T09:02:08.443" v="54" actId="1076"/>
          <ac:picMkLst>
            <pc:docMk/>
            <pc:sldMk cId="1925286925" sldId="274"/>
            <ac:picMk id="11" creationId="{FE32903C-592B-E2F2-D0FD-700399D912B3}"/>
          </ac:picMkLst>
        </pc:picChg>
      </pc:sldChg>
      <pc:sldChg chg="modSp">
        <pc:chgData name="DANUTA KOLANOWSKA" userId="S::dankola46@edu.gdansk.pl::c4f0fa47-7519-479a-812e-69285b9e343c" providerId="AD" clId="Web-{F48753D4-CE5B-FD37-3EDD-6EB2E8E6EAD3}" dt="2026-10-01T08:59:39.051" v="49" actId="14100"/>
        <pc:sldMkLst>
          <pc:docMk/>
          <pc:sldMk cId="3193459182" sldId="282"/>
        </pc:sldMkLst>
        <pc:spChg chg="mod">
          <ac:chgData name="DANUTA KOLANOWSKA" userId="S::dankola46@edu.gdansk.pl::c4f0fa47-7519-479a-812e-69285b9e343c" providerId="AD" clId="Web-{F48753D4-CE5B-FD37-3EDD-6EB2E8E6EAD3}" dt="2026-10-01T08:59:24.879" v="47" actId="20577"/>
          <ac:spMkLst>
            <pc:docMk/>
            <pc:sldMk cId="3193459182" sldId="282"/>
            <ac:spMk id="2" creationId="{9CEF0B79-144E-1B74-1EA5-FD1C64993427}"/>
          </ac:spMkLst>
        </pc:spChg>
        <pc:picChg chg="mod">
          <ac:chgData name="DANUTA KOLANOWSKA" userId="S::dankola46@edu.gdansk.pl::c4f0fa47-7519-479a-812e-69285b9e343c" providerId="AD" clId="Web-{F48753D4-CE5B-FD37-3EDD-6EB2E8E6EAD3}" dt="2026-10-01T08:59:39.051" v="49" actId="14100"/>
          <ac:picMkLst>
            <pc:docMk/>
            <pc:sldMk cId="3193459182" sldId="282"/>
            <ac:picMk id="3" creationId="{7C0C8410-6B8F-00F0-ECAD-4EB3D945F5F7}"/>
          </ac:picMkLst>
        </pc:picChg>
      </pc:sldChg>
      <pc:sldChg chg="modSp">
        <pc:chgData name="DANUTA KOLANOWSKA" userId="S::dankola46@edu.gdansk.pl::c4f0fa47-7519-479a-812e-69285b9e343c" providerId="AD" clId="Web-{F48753D4-CE5B-FD37-3EDD-6EB2E8E6EAD3}" dt="2026-10-01T08:40:54.503" v="23" actId="1076"/>
        <pc:sldMkLst>
          <pc:docMk/>
          <pc:sldMk cId="2347441362" sldId="303"/>
        </pc:sldMkLst>
        <pc:picChg chg="mod">
          <ac:chgData name="DANUTA KOLANOWSKA" userId="S::dankola46@edu.gdansk.pl::c4f0fa47-7519-479a-812e-69285b9e343c" providerId="AD" clId="Web-{F48753D4-CE5B-FD37-3EDD-6EB2E8E6EAD3}" dt="2026-10-01T08:40:54.503" v="23" actId="1076"/>
          <ac:picMkLst>
            <pc:docMk/>
            <pc:sldMk cId="2347441362" sldId="303"/>
            <ac:picMk id="3" creationId="{0D9B2FDA-619E-8F39-2C30-3E95A34836E5}"/>
          </ac:picMkLst>
        </pc:picChg>
      </pc:sldChg>
      <pc:sldChg chg="modSp">
        <pc:chgData name="DANUTA KOLANOWSKA" userId="S::dankola46@edu.gdansk.pl::c4f0fa47-7519-479a-812e-69285b9e343c" providerId="AD" clId="Web-{F48753D4-CE5B-FD37-3EDD-6EB2E8E6EAD3}" dt="2026-10-01T09:04:15.242" v="68" actId="14100"/>
        <pc:sldMkLst>
          <pc:docMk/>
          <pc:sldMk cId="4250373606" sldId="311"/>
        </pc:sldMkLst>
        <pc:spChg chg="mod">
          <ac:chgData name="DANUTA KOLANOWSKA" userId="S::dankola46@edu.gdansk.pl::c4f0fa47-7519-479a-812e-69285b9e343c" providerId="AD" clId="Web-{F48753D4-CE5B-FD37-3EDD-6EB2E8E6EAD3}" dt="2026-10-01T09:04:15.242" v="68" actId="14100"/>
          <ac:spMkLst>
            <pc:docMk/>
            <pc:sldMk cId="4250373606" sldId="311"/>
            <ac:spMk id="2" creationId="{C5719EAC-726C-0583-397E-D26CBABFA9D9}"/>
          </ac:spMkLst>
        </pc:spChg>
        <pc:picChg chg="mod">
          <ac:chgData name="DANUTA KOLANOWSKA" userId="S::dankola46@edu.gdansk.pl::c4f0fa47-7519-479a-812e-69285b9e343c" providerId="AD" clId="Web-{F48753D4-CE5B-FD37-3EDD-6EB2E8E6EAD3}" dt="2026-10-01T09:02:45.647" v="57" actId="1076"/>
          <ac:picMkLst>
            <pc:docMk/>
            <pc:sldMk cId="4250373606" sldId="311"/>
            <ac:picMk id="3" creationId="{E5BA7CD9-83EA-D78D-31DA-C46CAC472365}"/>
          </ac:picMkLst>
        </pc:picChg>
        <pc:picChg chg="mod">
          <ac:chgData name="DANUTA KOLANOWSKA" userId="S::dankola46@edu.gdansk.pl::c4f0fa47-7519-479a-812e-69285b9e343c" providerId="AD" clId="Web-{F48753D4-CE5B-FD37-3EDD-6EB2E8E6EAD3}" dt="2026-10-01T09:03:34.679" v="67" actId="1076"/>
          <ac:picMkLst>
            <pc:docMk/>
            <pc:sldMk cId="4250373606" sldId="311"/>
            <ac:picMk id="4" creationId="{0BBE583B-505B-72FB-9EF6-E51E0F279C61}"/>
          </ac:picMkLst>
        </pc:picChg>
        <pc:picChg chg="mod">
          <ac:chgData name="DANUTA KOLANOWSKA" userId="S::dankola46@edu.gdansk.pl::c4f0fa47-7519-479a-812e-69285b9e343c" providerId="AD" clId="Web-{F48753D4-CE5B-FD37-3EDD-6EB2E8E6EAD3}" dt="2026-10-01T09:03:18.835" v="65" actId="14100"/>
          <ac:picMkLst>
            <pc:docMk/>
            <pc:sldMk cId="4250373606" sldId="311"/>
            <ac:picMk id="5" creationId="{B6D1DCE6-CE99-4AEF-1024-81C5C8A8488C}"/>
          </ac:picMkLst>
        </pc:picChg>
      </pc:sldChg>
      <pc:sldChg chg="modSp">
        <pc:chgData name="DANUTA KOLANOWSKA" userId="S::dankola46@edu.gdansk.pl::c4f0fa47-7519-479a-812e-69285b9e343c" providerId="AD" clId="Web-{F48753D4-CE5B-FD37-3EDD-6EB2E8E6EAD3}" dt="2026-10-01T08:40:23.705" v="20" actId="1076"/>
        <pc:sldMkLst>
          <pc:docMk/>
          <pc:sldMk cId="1206881790" sldId="330"/>
        </pc:sldMkLst>
        <pc:picChg chg="mod">
          <ac:chgData name="DANUTA KOLANOWSKA" userId="S::dankola46@edu.gdansk.pl::c4f0fa47-7519-479a-812e-69285b9e343c" providerId="AD" clId="Web-{F48753D4-CE5B-FD37-3EDD-6EB2E8E6EAD3}" dt="2026-10-01T08:38:24.172" v="2" actId="14100"/>
          <ac:picMkLst>
            <pc:docMk/>
            <pc:sldMk cId="1206881790" sldId="330"/>
            <ac:picMk id="3" creationId="{6D177FE0-BC31-2949-6347-0BF7A68E3C9E}"/>
          </ac:picMkLst>
        </pc:picChg>
        <pc:picChg chg="mod modCrop">
          <ac:chgData name="DANUTA KOLANOWSKA" userId="S::dankola46@edu.gdansk.pl::c4f0fa47-7519-479a-812e-69285b9e343c" providerId="AD" clId="Web-{F48753D4-CE5B-FD37-3EDD-6EB2E8E6EAD3}" dt="2026-10-01T08:40:08.830" v="17" actId="1076"/>
          <ac:picMkLst>
            <pc:docMk/>
            <pc:sldMk cId="1206881790" sldId="330"/>
            <ac:picMk id="4" creationId="{569EB027-4203-253C-4195-95FB7A4B02F1}"/>
          </ac:picMkLst>
        </pc:picChg>
        <pc:picChg chg="mod modCrop">
          <ac:chgData name="DANUTA KOLANOWSKA" userId="S::dankola46@edu.gdansk.pl::c4f0fa47-7519-479a-812e-69285b9e343c" providerId="AD" clId="Web-{F48753D4-CE5B-FD37-3EDD-6EB2E8E6EAD3}" dt="2026-10-01T08:40:23.705" v="20" actId="1076"/>
          <ac:picMkLst>
            <pc:docMk/>
            <pc:sldMk cId="1206881790" sldId="330"/>
            <ac:picMk id="6" creationId="{E8BEE10D-5ACB-48EA-DC6F-955671501C25}"/>
          </ac:picMkLst>
        </pc:picChg>
      </pc:sldChg>
      <pc:sldChg chg="modSp">
        <pc:chgData name="DANUTA KOLANOWSKA" userId="S::dankola46@edu.gdansk.pl::c4f0fa47-7519-479a-812e-69285b9e343c" providerId="AD" clId="Web-{F48753D4-CE5B-FD37-3EDD-6EB2E8E6EAD3}" dt="2026-10-01T08:41:51.206" v="31" actId="20577"/>
        <pc:sldMkLst>
          <pc:docMk/>
          <pc:sldMk cId="4212663113" sldId="332"/>
        </pc:sldMkLst>
        <pc:spChg chg="mod">
          <ac:chgData name="DANUTA KOLANOWSKA" userId="S::dankola46@edu.gdansk.pl::c4f0fa47-7519-479a-812e-69285b9e343c" providerId="AD" clId="Web-{F48753D4-CE5B-FD37-3EDD-6EB2E8E6EAD3}" dt="2026-10-01T08:41:51.206" v="31" actId="20577"/>
          <ac:spMkLst>
            <pc:docMk/>
            <pc:sldMk cId="4212663113" sldId="332"/>
            <ac:spMk id="2" creationId="{3FA8BE43-209E-2D1F-1A16-C921FC205708}"/>
          </ac:spMkLst>
        </pc:spChg>
      </pc:sldChg>
      <pc:sldChg chg="modSp">
        <pc:chgData name="DANUTA KOLANOWSKA" userId="S::dankola46@edu.gdansk.pl::c4f0fa47-7519-479a-812e-69285b9e343c" providerId="AD" clId="Web-{F48753D4-CE5B-FD37-3EDD-6EB2E8E6EAD3}" dt="2026-10-01T09:00:02.301" v="53" actId="1076"/>
        <pc:sldMkLst>
          <pc:docMk/>
          <pc:sldMk cId="1970459165" sldId="333"/>
        </pc:sldMkLst>
        <pc:picChg chg="mod">
          <ac:chgData name="DANUTA KOLANOWSKA" userId="S::dankola46@edu.gdansk.pl::c4f0fa47-7519-479a-812e-69285b9e343c" providerId="AD" clId="Web-{F48753D4-CE5B-FD37-3EDD-6EB2E8E6EAD3}" dt="2026-10-01T09:00:00.082" v="52" actId="1076"/>
          <ac:picMkLst>
            <pc:docMk/>
            <pc:sldMk cId="1970459165" sldId="333"/>
            <ac:picMk id="3" creationId="{37D0612C-E417-3A18-7228-22F484355788}"/>
          </ac:picMkLst>
        </pc:picChg>
        <pc:picChg chg="mod">
          <ac:chgData name="DANUTA KOLANOWSKA" userId="S::dankola46@edu.gdansk.pl::c4f0fa47-7519-479a-812e-69285b9e343c" providerId="AD" clId="Web-{F48753D4-CE5B-FD37-3EDD-6EB2E8E6EAD3}" dt="2026-10-01T09:00:02.301" v="53" actId="1076"/>
          <ac:picMkLst>
            <pc:docMk/>
            <pc:sldMk cId="1970459165" sldId="333"/>
            <ac:picMk id="4" creationId="{64F8FC11-631F-E05F-45C0-727AE8BE2771}"/>
          </ac:picMkLst>
        </pc:picChg>
        <pc:picChg chg="mod">
          <ac:chgData name="DANUTA KOLANOWSKA" userId="S::dankola46@edu.gdansk.pl::c4f0fa47-7519-479a-812e-69285b9e343c" providerId="AD" clId="Web-{F48753D4-CE5B-FD37-3EDD-6EB2E8E6EAD3}" dt="2026-10-01T08:59:51.691" v="51" actId="1076"/>
          <ac:picMkLst>
            <pc:docMk/>
            <pc:sldMk cId="1970459165" sldId="333"/>
            <ac:picMk id="5" creationId="{C5AC21E9-DF7F-C2E9-F39B-40B9D76B5B8A}"/>
          </ac:picMkLst>
        </pc:picChg>
      </pc:sldChg>
    </pc:docChg>
  </pc:docChgLst>
  <pc:docChgLst>
    <pc:chgData name="ANNA SZYDEŁ-EICHENLAUB" userId="S::annszyd8@edu.gdansk.pl::3938b4e7-c360-44eb-a12c-15c7e1f5d7b5" providerId="AD" clId="Web-{9D00E8F2-0B1A-A92D-8B8E-AD011572A20D}"/>
    <pc:docChg chg="modSld">
      <pc:chgData name="ANNA SZYDEŁ-EICHENLAUB" userId="S::annszyd8@edu.gdansk.pl::3938b4e7-c360-44eb-a12c-15c7e1f5d7b5" providerId="AD" clId="Web-{9D00E8F2-0B1A-A92D-8B8E-AD011572A20D}" dt="2026-09-22T09:27:32.445" v="196" actId="20577"/>
      <pc:docMkLst>
        <pc:docMk/>
      </pc:docMkLst>
      <pc:sldChg chg="modSp">
        <pc:chgData name="ANNA SZYDEŁ-EICHENLAUB" userId="S::annszyd8@edu.gdansk.pl::3938b4e7-c360-44eb-a12c-15c7e1f5d7b5" providerId="AD" clId="Web-{9D00E8F2-0B1A-A92D-8B8E-AD011572A20D}" dt="2026-09-22T08:59:43.825" v="0" actId="1076"/>
        <pc:sldMkLst>
          <pc:docMk/>
          <pc:sldMk cId="3702911124" sldId="257"/>
        </pc:sldMkLst>
        <pc:picChg chg="mod">
          <ac:chgData name="ANNA SZYDEŁ-EICHENLAUB" userId="S::annszyd8@edu.gdansk.pl::3938b4e7-c360-44eb-a12c-15c7e1f5d7b5" providerId="AD" clId="Web-{9D00E8F2-0B1A-A92D-8B8E-AD011572A20D}" dt="2026-09-22T08:59:43.825" v="0" actId="1076"/>
          <ac:picMkLst>
            <pc:docMk/>
            <pc:sldMk cId="3702911124" sldId="257"/>
            <ac:picMk id="3" creationId="{8253AEB1-7A0E-AF10-43F7-B81E0C695166}"/>
          </ac:picMkLst>
        </pc:picChg>
      </pc:sldChg>
      <pc:sldChg chg="addSp delSp modSp">
        <pc:chgData name="ANNA SZYDEŁ-EICHENLAUB" userId="S::annszyd8@edu.gdansk.pl::3938b4e7-c360-44eb-a12c-15c7e1f5d7b5" providerId="AD" clId="Web-{9D00E8F2-0B1A-A92D-8B8E-AD011572A20D}" dt="2026-09-22T09:27:32.445" v="196" actId="20577"/>
        <pc:sldMkLst>
          <pc:docMk/>
          <pc:sldMk cId="3193459182" sldId="282"/>
        </pc:sldMkLst>
        <pc:spChg chg="mod ord">
          <ac:chgData name="ANNA SZYDEŁ-EICHENLAUB" userId="S::annszyd8@edu.gdansk.pl::3938b4e7-c360-44eb-a12c-15c7e1f5d7b5" providerId="AD" clId="Web-{9D00E8F2-0B1A-A92D-8B8E-AD011572A20D}" dt="2026-09-22T09:27:32.445" v="196" actId="20577"/>
          <ac:spMkLst>
            <pc:docMk/>
            <pc:sldMk cId="3193459182" sldId="282"/>
            <ac:spMk id="2" creationId="{9CEF0B79-144E-1B74-1EA5-FD1C64993427}"/>
          </ac:spMkLst>
        </pc:spChg>
        <pc:spChg chg="add">
          <ac:chgData name="ANNA SZYDEŁ-EICHENLAUB" userId="S::annszyd8@edu.gdansk.pl::3938b4e7-c360-44eb-a12c-15c7e1f5d7b5" providerId="AD" clId="Web-{9D00E8F2-0B1A-A92D-8B8E-AD011572A20D}" dt="2026-09-22T09:22:46.639" v="133"/>
          <ac:spMkLst>
            <pc:docMk/>
            <pc:sldMk cId="3193459182" sldId="282"/>
            <ac:spMk id="77" creationId="{DE91395A-2D18-4AF6-A0AC-AAA7189FED11}"/>
          </ac:spMkLst>
        </pc:spChg>
        <pc:spChg chg="add">
          <ac:chgData name="ANNA SZYDEŁ-EICHENLAUB" userId="S::annszyd8@edu.gdansk.pl::3938b4e7-c360-44eb-a12c-15c7e1f5d7b5" providerId="AD" clId="Web-{9D00E8F2-0B1A-A92D-8B8E-AD011572A20D}" dt="2026-09-22T09:22:46.639" v="133"/>
          <ac:spMkLst>
            <pc:docMk/>
            <pc:sldMk cId="3193459182" sldId="282"/>
            <ac:spMk id="79" creationId="{7BD08880-457D-4C62-A3B5-6A9B0878C7E9}"/>
          </ac:spMkLst>
        </pc:spChg>
        <pc:spChg chg="add">
          <ac:chgData name="ANNA SZYDEŁ-EICHENLAUB" userId="S::annszyd8@edu.gdansk.pl::3938b4e7-c360-44eb-a12c-15c7e1f5d7b5" providerId="AD" clId="Web-{9D00E8F2-0B1A-A92D-8B8E-AD011572A20D}" dt="2026-09-22T09:22:46.639" v="133"/>
          <ac:spMkLst>
            <pc:docMk/>
            <pc:sldMk cId="3193459182" sldId="282"/>
            <ac:spMk id="81" creationId="{0BC7D22A-3C31-4046-A4DD-443AA6A6D398}"/>
          </ac:spMkLst>
        </pc:spChg>
        <pc:spChg chg="add">
          <ac:chgData name="ANNA SZYDEŁ-EICHENLAUB" userId="S::annszyd8@edu.gdansk.pl::3938b4e7-c360-44eb-a12c-15c7e1f5d7b5" providerId="AD" clId="Web-{9D00E8F2-0B1A-A92D-8B8E-AD011572A20D}" dt="2026-09-22T09:22:46.639" v="133"/>
          <ac:spMkLst>
            <pc:docMk/>
            <pc:sldMk cId="3193459182" sldId="282"/>
            <ac:spMk id="111" creationId="{51268182-6E4D-42DF-81E8-EF1F829BCE0B}"/>
          </ac:spMkLst>
        </pc:spChg>
        <pc:spChg chg="add">
          <ac:chgData name="ANNA SZYDEŁ-EICHENLAUB" userId="S::annszyd8@edu.gdansk.pl::3938b4e7-c360-44eb-a12c-15c7e1f5d7b5" providerId="AD" clId="Web-{9D00E8F2-0B1A-A92D-8B8E-AD011572A20D}" dt="2026-09-22T09:22:46.639" v="133"/>
          <ac:spMkLst>
            <pc:docMk/>
            <pc:sldMk cId="3193459182" sldId="282"/>
            <ac:spMk id="113" creationId="{6292912F-F5FC-4001-9EA1-927D886F6FE5}"/>
          </ac:spMkLst>
        </pc:spChg>
      </pc:sldChg>
      <pc:sldChg chg="modSp">
        <pc:chgData name="ANNA SZYDEŁ-EICHENLAUB" userId="S::annszyd8@edu.gdansk.pl::3938b4e7-c360-44eb-a12c-15c7e1f5d7b5" providerId="AD" clId="Web-{9D00E8F2-0B1A-A92D-8B8E-AD011572A20D}" dt="2026-09-22T09:21:49.637" v="132" actId="1076"/>
        <pc:sldMkLst>
          <pc:docMk/>
          <pc:sldMk cId="4212663113" sldId="332"/>
        </pc:sldMkLst>
        <pc:spChg chg="mod">
          <ac:chgData name="ANNA SZYDEŁ-EICHENLAUB" userId="S::annszyd8@edu.gdansk.pl::3938b4e7-c360-44eb-a12c-15c7e1f5d7b5" providerId="AD" clId="Web-{9D00E8F2-0B1A-A92D-8B8E-AD011572A20D}" dt="2026-09-22T09:21:17.573" v="130" actId="20577"/>
          <ac:spMkLst>
            <pc:docMk/>
            <pc:sldMk cId="4212663113" sldId="332"/>
            <ac:spMk id="2" creationId="{3FA8BE43-209E-2D1F-1A16-C921FC205708}"/>
          </ac:spMkLst>
        </pc:spChg>
        <pc:picChg chg="mod">
          <ac:chgData name="ANNA SZYDEŁ-EICHENLAUB" userId="S::annszyd8@edu.gdansk.pl::3938b4e7-c360-44eb-a12c-15c7e1f5d7b5" providerId="AD" clId="Web-{9D00E8F2-0B1A-A92D-8B8E-AD011572A20D}" dt="2026-09-22T09:21:49.637" v="132" actId="1076"/>
          <ac:picMkLst>
            <pc:docMk/>
            <pc:sldMk cId="4212663113" sldId="332"/>
            <ac:picMk id="5" creationId="{86F5FB9F-154F-C512-96FE-3EC805CA90E0}"/>
          </ac:picMkLst>
        </pc:picChg>
        <pc:picChg chg="mod">
          <ac:chgData name="ANNA SZYDEŁ-EICHENLAUB" userId="S::annszyd8@edu.gdansk.pl::3938b4e7-c360-44eb-a12c-15c7e1f5d7b5" providerId="AD" clId="Web-{9D00E8F2-0B1A-A92D-8B8E-AD011572A20D}" dt="2026-09-22T09:21:32.199" v="131" actId="1076"/>
          <ac:picMkLst>
            <pc:docMk/>
            <pc:sldMk cId="4212663113" sldId="332"/>
            <ac:picMk id="6" creationId="{F2591164-97E3-B569-8FB0-5A4C4F8F308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0618EE4C-7637-4140-8967-F6C53F214C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002104D-04AF-495E-A5B6-74873F1531F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DB74B-5FCC-4FEF-9F6B-D5396AF69ED0}" type="datetime1">
              <a:rPr lang="pl-PL" smtClean="0"/>
              <a:t>05.10.2026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761CA2F-8503-4B7D-9629-45B109370A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113AEE5-FE27-490C-8811-59B1573AA77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4D2E2-42F1-4DAF-AA42-3896949687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7866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B2EA1-0256-4C45-A6A5-7E4F83CAC32E}" type="datetime1">
              <a:rPr lang="pl-PL" smtClean="0"/>
              <a:pPr/>
              <a:t>05.10.2026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/>
              <a:t>Kliknij, aby edytować style wzorca tekstu</a:t>
            </a:r>
            <a:endParaRPr lang="pl"/>
          </a:p>
          <a:p>
            <a:pPr lvl="1" rtl="0"/>
            <a:r>
              <a:rPr lang="pl"/>
              <a:t>Drugi poziom</a:t>
            </a:r>
          </a:p>
          <a:p>
            <a:pPr lvl="2" rtl="0"/>
            <a:r>
              <a:rPr lang="pl"/>
              <a:t>Trzeci poziom</a:t>
            </a:r>
          </a:p>
          <a:p>
            <a:pPr lvl="3" rtl="0"/>
            <a:r>
              <a:rPr lang="pl"/>
              <a:t>Czwarty poziom</a:t>
            </a:r>
          </a:p>
          <a:p>
            <a:pPr lvl="4" rtl="0"/>
            <a:r>
              <a:rPr lang="pl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11BCC-98D1-40DA-9018-34EC195B9A25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63223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rtlCol="0" anchor="b">
            <a:normAutofit/>
          </a:bodyPr>
          <a:lstStyle>
            <a:lvl1pPr>
              <a:defRPr sz="540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rtlCol="0"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Dowolny kształt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rtlCol="0"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Dowolny kształt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 rtlCol="0">
            <a:normAutofit/>
          </a:bodyPr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 rtlCol="0">
            <a:normAutofit/>
          </a:bodyPr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10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 rtlCol="0">
            <a:normAutofit/>
          </a:bodyPr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 rtlCol="0">
            <a:normAutofit/>
          </a:bodyPr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12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rtlCol="0" anchor="b"/>
          <a:lstStyle>
            <a:lvl1pPr algn="l">
              <a:defRPr sz="2000" b="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rtlCol="0" anchor="ctr">
            <a:normAutofit/>
          </a:bodyPr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Dowolny kształt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rtlCol="0" anchor="ctr">
            <a:normAutofit/>
          </a:bodyPr>
          <a:lstStyle>
            <a:lvl1pPr algn="l">
              <a:defRPr sz="4800" b="0" cap="none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Dowolny kształt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tat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rtlCol="0" anchor="ctr">
            <a:normAutofit/>
          </a:bodyPr>
          <a:lstStyle>
            <a:lvl1pPr algn="l">
              <a:defRPr sz="4800" b="0" cap="none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13" name="Tekst — symbol zastępczy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11" name="Dowolny kształt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  <p:sp>
        <p:nvSpPr>
          <p:cNvPr id="14" name="Pole tekstowe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pl-PL" sz="8000" noProof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pl-PL" sz="8000" noProof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rtlCol="0" anchor="b">
            <a:normAutofit/>
          </a:bodyPr>
          <a:lstStyle>
            <a:lvl1pPr algn="l">
              <a:defRPr sz="4800" b="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 rtl="0">
              <a:buNone/>
            </a:pPr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Dowolny kształt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tat — 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rtlCol="0" anchor="ctr">
            <a:normAutofit/>
          </a:bodyPr>
          <a:lstStyle>
            <a:lvl1pPr algn="l">
              <a:defRPr sz="4800" b="0" cap="none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21" name="Tekst — symbol zastępczy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rtlCol="0"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 rtl="0">
              <a:buNone/>
            </a:pPr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11" name="Dowolny kształt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  <p:sp>
        <p:nvSpPr>
          <p:cNvPr id="17" name="Pole tekstowe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pl-PL" sz="8000" noProof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Pole tekstowe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pl-PL" sz="8000" noProof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rtlCol="0" anchor="ctr">
            <a:normAutofit/>
          </a:bodyPr>
          <a:lstStyle>
            <a:lvl1pPr algn="l">
              <a:defRPr sz="4800" b="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21" name="Tekst — symbol zastępczy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rtlCol="0"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 rtl="0">
              <a:buNone/>
            </a:pPr>
            <a:r>
              <a:rPr lang="pl-PL" noProof="0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Dowolny kształt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rtlCol="0" anchor="ctr"/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8" name="Dowolny kształt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a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Dowolny kształt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Dowolny kształt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Dowolny kształt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Dowolny kształt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Dowolny kształt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Dowolny kształt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Dowolny kształt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Dowolny kształt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Dowolny kształt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Dowolny kształt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Dowolny kształt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Dowolny kształt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upa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Dowolny kształt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Dowolny kształt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Dowolny kształt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Dowolny kształt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Dowolny kształt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Dowolny kształt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Dowolny kształt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Dowolny kształt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Dowolny kształt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Dowolny kształt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Dowolny kształt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Dowolny kształt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Prostokąt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61BEF0D-F0BB-DE4B-95CE-6DB70DBA9567}" type="datetimeFigureOut">
              <a:rPr lang="pl-PL" noProof="0" smtClean="0"/>
              <a:pPr rtl="0"/>
              <a:t>05.10.2026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rtl="0"/>
            <a:fld id="{D57F1E4F-1CFF-5643-939E-217C01CDF565}" type="slidenum">
              <a:rPr lang="pl-PL" noProof="0" smtClean="0"/>
              <a:pPr rtl="0"/>
              <a:t>‹#›</a:t>
            </a:fld>
            <a:endParaRPr lang="pl-PL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38E00-2DCD-9DB2-EF0F-9C48813A9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08159"/>
            <a:ext cx="8911687" cy="741915"/>
          </a:xfrm>
        </p:spPr>
        <p:txBody>
          <a:bodyPr>
            <a:normAutofit fontScale="90000"/>
          </a:bodyPr>
          <a:lstStyle/>
          <a:p>
            <a:r>
              <a:rPr lang="pl-PL" sz="4000" b="1"/>
              <a:t>     BIBLIOTEKA 2025/2026</a:t>
            </a:r>
            <a:br>
              <a:rPr lang="pl-PL" sz="3700" b="1"/>
            </a:br>
            <a:endParaRPr lang="en-US" sz="3700">
              <a:solidFill>
                <a:srgbClr val="00000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26B08B7-9A51-F0FC-F620-8FFCDC40CB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00830" y="1157869"/>
            <a:ext cx="3918675" cy="22722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4DEA90-1DA9-B01F-3F56-4AAF8638E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2858" y="3753004"/>
            <a:ext cx="3999076" cy="22705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033E4C-A33A-23B4-938B-B637FE8EA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852" y="3755979"/>
            <a:ext cx="4078248" cy="22747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BD3444-86EB-CDC8-9F76-DF7C2DA99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8338" y="1160345"/>
            <a:ext cx="4073418" cy="227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21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DBF5397-1D21-B9E9-AEE6-B71D67C88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79" y="577125"/>
            <a:ext cx="3778870" cy="3357811"/>
          </a:xfrm>
        </p:spPr>
        <p:txBody>
          <a:bodyPr vert="horz" lIns="91440" tIns="45720" rIns="91440" bIns="45720" numCol="2" rtlCol="0" anchor="b">
            <a:normAutofit/>
          </a:bodyPr>
          <a:lstStyle/>
          <a:p>
            <a:r>
              <a:rPr lang="en-US" sz="2200" b="1">
                <a:solidFill>
                  <a:srgbClr val="FEFFFF"/>
                </a:solidFill>
              </a:rPr>
              <a:t>NASZA MISJA</a:t>
            </a:r>
            <a:br>
              <a:rPr lang="en-US" sz="2200">
                <a:solidFill>
                  <a:srgbClr val="FEFFFF"/>
                </a:solidFill>
              </a:rPr>
            </a:br>
            <a:r>
              <a:rPr lang="en-US" sz="2200">
                <a:solidFill>
                  <a:srgbClr val="FEFFFF"/>
                </a:solidFill>
              </a:rPr>
              <a:t>nauka </a:t>
            </a:r>
            <a:br>
              <a:rPr lang="en-US" sz="2200">
                <a:solidFill>
                  <a:srgbClr val="FEFFFF"/>
                </a:solidFill>
              </a:rPr>
            </a:br>
            <a:r>
              <a:rPr lang="en-US" sz="2200">
                <a:solidFill>
                  <a:srgbClr val="FEFFFF"/>
                </a:solidFill>
              </a:rPr>
              <a:t>odpoczynek</a:t>
            </a:r>
            <a:br>
              <a:rPr lang="en-US" sz="2200">
                <a:solidFill>
                  <a:srgbClr val="FEFFFF"/>
                </a:solidFill>
              </a:rPr>
            </a:br>
            <a:r>
              <a:rPr lang="en-US" sz="2200">
                <a:solidFill>
                  <a:srgbClr val="FEFFFF"/>
                </a:solidFill>
              </a:rPr>
              <a:t>integracja</a:t>
            </a:r>
            <a:br>
              <a:rPr lang="en-US" sz="2200">
                <a:solidFill>
                  <a:srgbClr val="FEFFFF"/>
                </a:solidFill>
              </a:rPr>
            </a:br>
            <a:r>
              <a:rPr lang="en-US" sz="2200">
                <a:solidFill>
                  <a:srgbClr val="FEFFFF"/>
                </a:solidFill>
              </a:rPr>
              <a:t>rozwój</a:t>
            </a:r>
            <a:br>
              <a:rPr lang="en-US" sz="2200">
                <a:solidFill>
                  <a:srgbClr val="FEFFFF"/>
                </a:solidFill>
              </a:rPr>
            </a:br>
            <a:br>
              <a:rPr lang="en-US" sz="2200">
                <a:solidFill>
                  <a:srgbClr val="FEFFFF"/>
                </a:solidFill>
              </a:rPr>
            </a:br>
            <a:endParaRPr lang="en-US" sz="2200">
              <a:solidFill>
                <a:srgbClr val="FEFFFF"/>
              </a:solidFill>
            </a:endParaRPr>
          </a:p>
        </p:txBody>
      </p:sp>
      <p:sp>
        <p:nvSpPr>
          <p:cNvPr id="45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84BCA2-D821-3413-61C0-09CF38C39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994" y="1846260"/>
            <a:ext cx="5640502" cy="317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47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1E8BB4-369A-FCE9-16DF-5696D43EF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r>
              <a:rPr lang="pl-PL" sz="3200" b="1"/>
              <a:t>NASZ AKTYW BIBLIOTECZNY</a:t>
            </a:r>
            <a:endParaRPr lang="en-US" sz="3200"/>
          </a:p>
        </p:txBody>
      </p:sp>
      <p:sp>
        <p:nvSpPr>
          <p:cNvPr id="114" name="Content Placeholder 54">
            <a:extLst>
              <a:ext uri="{FF2B5EF4-FFF2-40B4-BE49-F238E27FC236}">
                <a16:creationId xmlns:a16="http://schemas.microsoft.com/office/drawing/2014/main" id="{55F6BD8B-9225-AD43-269F-3D941BCE8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600" dirty="0">
              <a:solidFill>
                <a:srgbClr val="000000"/>
              </a:solidFill>
            </a:endParaRPr>
          </a:p>
          <a:p>
            <a:endParaRPr lang="en-US" sz="1600" dirty="0">
              <a:solidFill>
                <a:srgbClr val="000000"/>
              </a:solidFill>
            </a:endParaRPr>
          </a:p>
          <a:p>
            <a:r>
              <a:rPr lang="en-US" sz="1600" dirty="0">
                <a:solidFill>
                  <a:srgbClr val="000000"/>
                </a:solidFill>
              </a:rPr>
              <a:t>Na zdjęciach: Tomasz Man, Dominika Kreft </a:t>
            </a:r>
            <a:r>
              <a:rPr lang="en-US" sz="1600" dirty="0" err="1">
                <a:solidFill>
                  <a:srgbClr val="000000"/>
                </a:solidFill>
              </a:rPr>
              <a:t>i</a:t>
            </a:r>
            <a:r>
              <a:rPr lang="en-US" sz="1600" dirty="0">
                <a:solidFill>
                  <a:srgbClr val="000000"/>
                </a:solidFill>
              </a:rPr>
              <a:t> Amelia Wolańska</a:t>
            </a:r>
            <a:endParaRPr lang="en-US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E1C1EBE7-BF29-E993-0D98-70FCF49DA7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71" r="5745" b="-1"/>
          <a:stretch>
            <a:fillRect/>
          </a:stretch>
        </p:blipFill>
        <p:spPr>
          <a:xfrm>
            <a:off x="6091918" y="623190"/>
            <a:ext cx="2640877" cy="52880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C551D2-5EEA-B736-00CC-20113439E4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10" r="-1" b="-1"/>
          <a:stretch>
            <a:fillRect/>
          </a:stretch>
        </p:blipFill>
        <p:spPr>
          <a:xfrm>
            <a:off x="8896517" y="623190"/>
            <a:ext cx="2647024" cy="5288032"/>
          </a:xfrm>
          <a:prstGeom prst="rect">
            <a:avLst/>
          </a:prstGeom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7455712A-E9CA-423A-1616-A3A5176FEC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3906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777D89-3D21-37BA-C6A4-0B79C7F8A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6377" y="300324"/>
            <a:ext cx="9901457" cy="3424992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/>
              <a:t>NARODOWE CZYTANIE</a:t>
            </a:r>
            <a:br>
              <a:rPr lang="pl-PL" b="1" dirty="0"/>
            </a:br>
            <a:br>
              <a:rPr lang="pl-PL" b="1" dirty="0"/>
            </a:br>
            <a:r>
              <a:rPr lang="pl-PL" sz="1600" dirty="0">
                <a:ea typeface="+mj-lt"/>
                <a:cs typeface="+mj-lt"/>
              </a:rPr>
              <a:t>Coroczna akcja wspólnego czytania wybranej lektury.</a:t>
            </a:r>
            <a:br>
              <a:rPr lang="pl-PL" sz="1600" dirty="0">
                <a:ea typeface="+mj-lt"/>
                <a:cs typeface="+mj-lt"/>
              </a:rPr>
            </a:br>
            <a:r>
              <a:rPr lang="pl-PL" sz="1600" dirty="0">
                <a:ea typeface="+mj-lt"/>
                <a:cs typeface="+mj-lt"/>
              </a:rPr>
              <a:t>W tym roku czytaliśmy utwory poetyckie Jana Kochanowskiego</a:t>
            </a:r>
            <a:br>
              <a:rPr lang="pl-PL" sz="1600" dirty="0">
                <a:ea typeface="+mj-lt"/>
                <a:cs typeface="+mj-lt"/>
              </a:rPr>
            </a:br>
            <a:r>
              <a:rPr lang="pl-PL" sz="1600" dirty="0">
                <a:ea typeface="+mj-lt"/>
                <a:cs typeface="+mj-lt"/>
              </a:rPr>
              <a:t> Na zdjęciu organizatorzy akcji (stoją od lewej): Nikodem Kotecki, dyrektor Zygmunt Pilarek, Franciszek Węgrzyński-</a:t>
            </a:r>
            <a:r>
              <a:rPr lang="pl-PL" sz="1600" dirty="0" err="1">
                <a:ea typeface="+mj-lt"/>
                <a:cs typeface="+mj-lt"/>
              </a:rPr>
              <a:t>Ścibiorek</a:t>
            </a:r>
            <a:r>
              <a:rPr lang="pl-PL" sz="1600" dirty="0">
                <a:ea typeface="+mj-lt"/>
                <a:cs typeface="+mj-lt"/>
              </a:rPr>
              <a:t>, Pomian Wiktoria,  Amelia </a:t>
            </a:r>
            <a:r>
              <a:rPr lang="pl-PL" sz="1600" dirty="0" err="1">
                <a:ea typeface="+mj-lt"/>
                <a:cs typeface="+mj-lt"/>
              </a:rPr>
              <a:t>Spisacka</a:t>
            </a:r>
            <a:r>
              <a:rPr lang="pl-PL" sz="1600" dirty="0">
                <a:ea typeface="+mj-lt"/>
                <a:cs typeface="+mj-lt"/>
              </a:rPr>
              <a:t>, Livia </a:t>
            </a:r>
            <a:r>
              <a:rPr lang="pl-PL" sz="1600" dirty="0" err="1">
                <a:ea typeface="+mj-lt"/>
                <a:cs typeface="+mj-lt"/>
              </a:rPr>
              <a:t>Lejkowska</a:t>
            </a:r>
            <a:r>
              <a:rPr lang="pl-PL" sz="1600" dirty="0">
                <a:ea typeface="+mj-lt"/>
                <a:cs typeface="+mj-lt"/>
              </a:rPr>
              <a:t>, Dominika Kreft. </a:t>
            </a:r>
            <a:br>
              <a:rPr lang="pl-PL" sz="1600" b="1" dirty="0"/>
            </a:br>
            <a:br>
              <a:rPr lang="pl-PL" b="1" dirty="0"/>
            </a:br>
            <a:endParaRPr lang="pl-PL" b="1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8253AEB1-7A0E-AF10-43F7-B81E0C6951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5985" y="2533186"/>
            <a:ext cx="5036829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911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F8BE6-14A3-EF16-888F-B38E53BA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2898339" y="287129"/>
            <a:ext cx="8737157" cy="97597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WARSZTATY POETYCKIE</a:t>
            </a:r>
            <a:br>
              <a:rPr lang="en-US" b="1" dirty="0"/>
            </a:br>
            <a:r>
              <a:rPr lang="en-US" sz="2400" dirty="0"/>
              <a:t>Absolwentka naszej szkoły Gabriela Szubstarska, </a:t>
            </a:r>
            <a:r>
              <a:rPr lang="en-US" sz="2400" dirty="0" err="1"/>
              <a:t>prezes</a:t>
            </a:r>
            <a:r>
              <a:rPr lang="en-US" sz="2400" dirty="0"/>
              <a:t> </a:t>
            </a:r>
            <a:r>
              <a:rPr lang="en-US" sz="2400" dirty="0" err="1"/>
              <a:t>Gdańskiego</a:t>
            </a:r>
            <a:r>
              <a:rPr lang="en-US" sz="2400" dirty="0"/>
              <a:t> </a:t>
            </a:r>
            <a:r>
              <a:rPr lang="en-US" sz="2400" dirty="0" err="1"/>
              <a:t>Klubu</a:t>
            </a:r>
            <a:r>
              <a:rPr lang="en-US" sz="2400" dirty="0"/>
              <a:t> </a:t>
            </a:r>
            <a:r>
              <a:rPr lang="en-US" sz="2400" dirty="0" err="1"/>
              <a:t>Poetów</a:t>
            </a:r>
            <a:r>
              <a:rPr lang="en-US" sz="2400" dirty="0"/>
              <a:t>, </a:t>
            </a:r>
            <a:r>
              <a:rPr lang="en-US" sz="2400" dirty="0" err="1"/>
              <a:t>prowadziła</a:t>
            </a:r>
            <a:r>
              <a:rPr lang="en-US" sz="2400" dirty="0"/>
              <a:t> w </a:t>
            </a:r>
            <a:r>
              <a:rPr lang="en-US" sz="2400" dirty="0" err="1"/>
              <a:t>czytelni</a:t>
            </a:r>
            <a:r>
              <a:rPr lang="en-US" sz="2400" dirty="0"/>
              <a:t> </a:t>
            </a:r>
            <a:r>
              <a:rPr lang="en-US" sz="2400" dirty="0" err="1"/>
              <a:t>warsztaty</a:t>
            </a:r>
            <a:r>
              <a:rPr lang="en-US" sz="2400" dirty="0"/>
              <a:t> </a:t>
            </a:r>
            <a:r>
              <a:rPr lang="en-US" sz="2400" dirty="0" err="1"/>
              <a:t>pisania</a:t>
            </a:r>
            <a:r>
              <a:rPr lang="en-US" sz="2400" dirty="0"/>
              <a:t> </a:t>
            </a:r>
            <a:r>
              <a:rPr lang="en-US" sz="2400" dirty="0" err="1"/>
              <a:t>poezji</a:t>
            </a:r>
            <a:r>
              <a:rPr lang="en-US" sz="2400" dirty="0"/>
              <a:t>. </a:t>
            </a:r>
            <a:br>
              <a:rPr lang="en-US" sz="2400" dirty="0"/>
            </a:br>
            <a:r>
              <a:rPr lang="en-US" sz="1800" dirty="0" err="1"/>
              <a:t>Uczestnicy</a:t>
            </a:r>
            <a:r>
              <a:rPr lang="en-US" sz="1800" dirty="0"/>
              <a:t> </a:t>
            </a:r>
            <a:r>
              <a:rPr lang="en-US" sz="1800" dirty="0" err="1"/>
              <a:t>warsztatów</a:t>
            </a:r>
            <a:r>
              <a:rPr lang="en-US" sz="1800" dirty="0"/>
              <a:t>, </a:t>
            </a:r>
            <a:r>
              <a:rPr lang="en-US" sz="1800" dirty="0" err="1"/>
              <a:t>stoją</a:t>
            </a:r>
            <a:r>
              <a:rPr lang="en-US" sz="1800" dirty="0"/>
              <a:t> od </a:t>
            </a:r>
            <a:r>
              <a:rPr lang="en-US" sz="1800" dirty="0" err="1"/>
              <a:t>lewej</a:t>
            </a:r>
            <a:r>
              <a:rPr lang="en-US" sz="1800" dirty="0"/>
              <a:t>: Igor Kulmanowski, Karolina Kamińska, Natalia Dominiak, Gabriela Szubstarska, Dominika Kreft, Julia Abramczyk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C8CC632-A23C-FB7E-F574-50B1B64F11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6002" y="2496013"/>
            <a:ext cx="6715772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3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5888C-3C03-5C28-ABB7-EC53F4A3A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266" y="261696"/>
            <a:ext cx="8456346" cy="202430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  KONKURS POETYCKI JEDNEGO               WIERSZA</a:t>
            </a:r>
            <a:br>
              <a:rPr lang="en-US" b="1" dirty="0"/>
            </a:br>
            <a:r>
              <a:rPr lang="en-US" sz="1400" b="1" dirty="0"/>
              <a:t>Na </a:t>
            </a:r>
            <a:r>
              <a:rPr lang="en-US" sz="1400" b="1" dirty="0" err="1"/>
              <a:t>zdjęciu</a:t>
            </a:r>
            <a:r>
              <a:rPr lang="en-US" sz="1400" b="1" dirty="0"/>
              <a:t> </a:t>
            </a:r>
            <a:r>
              <a:rPr lang="en-US" sz="1400" b="1" dirty="0" err="1"/>
              <a:t>laureaci</a:t>
            </a:r>
            <a:r>
              <a:rPr lang="en-US" sz="1400" b="1" dirty="0"/>
              <a:t> </a:t>
            </a:r>
            <a:r>
              <a:rPr lang="en-US" sz="1400" b="1" dirty="0" err="1"/>
              <a:t>i</a:t>
            </a:r>
            <a:r>
              <a:rPr lang="en-US" sz="1400" b="1" dirty="0"/>
              <a:t> jury. Od </a:t>
            </a:r>
            <a:r>
              <a:rPr lang="en-US" sz="1400" b="1" dirty="0" err="1"/>
              <a:t>lewej</a:t>
            </a:r>
            <a:r>
              <a:rPr lang="en-US" sz="1400" b="1" dirty="0"/>
              <a:t>: Anna Szydeł-Eichenlaub, Danuta Kolanowska, Milena Cieślewicz - </a:t>
            </a:r>
            <a:r>
              <a:rPr lang="en-US" sz="1400" b="1" dirty="0" err="1"/>
              <a:t>wyróżnienie</a:t>
            </a:r>
            <a:r>
              <a:rPr lang="en-US" sz="1400" b="1" dirty="0"/>
              <a:t>, Marta </a:t>
            </a:r>
            <a:r>
              <a:rPr lang="en-US" sz="1400" b="1" dirty="0" err="1"/>
              <a:t>Bliźniewska</a:t>
            </a:r>
            <a:r>
              <a:rPr lang="en-US" sz="1400" b="1" dirty="0"/>
              <a:t> - 3. </a:t>
            </a:r>
            <a:r>
              <a:rPr lang="en-US" sz="1400" b="1" dirty="0" err="1"/>
              <a:t>miejsce</a:t>
            </a:r>
            <a:r>
              <a:rPr lang="en-US" sz="1400" b="1" dirty="0"/>
              <a:t>, Igor </a:t>
            </a:r>
            <a:r>
              <a:rPr lang="en-US" sz="1400" b="1" dirty="0" err="1"/>
              <a:t>Kulmanowski</a:t>
            </a:r>
            <a:r>
              <a:rPr lang="en-US" sz="1400" b="1" dirty="0"/>
              <a:t> – 1. </a:t>
            </a:r>
            <a:r>
              <a:rPr lang="en-US" sz="1400" b="1" dirty="0" err="1"/>
              <a:t>miejsce</a:t>
            </a:r>
            <a:r>
              <a:rPr lang="en-US" sz="1400" b="1" dirty="0"/>
              <a:t>, Elżbieta Ignasiak, Dorota Kosek</a:t>
            </a:r>
            <a:br>
              <a:rPr lang="en-US" sz="1800" b="1" dirty="0"/>
            </a:br>
            <a:br>
              <a:rPr lang="en-US" b="1" dirty="0"/>
            </a:br>
            <a:endParaRPr lang="en-US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69EB027-4203-253C-4195-95FB7A4B02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9739" r="11876" b="-196"/>
          <a:stretch>
            <a:fillRect/>
          </a:stretch>
        </p:blipFill>
        <p:spPr>
          <a:xfrm>
            <a:off x="2125874" y="1992227"/>
            <a:ext cx="3066811" cy="2207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BEE10D-5ACB-48EA-DC6F-955671501C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706" r="20815" b="5462"/>
          <a:stretch>
            <a:fillRect/>
          </a:stretch>
        </p:blipFill>
        <p:spPr>
          <a:xfrm>
            <a:off x="1763380" y="4375614"/>
            <a:ext cx="3430727" cy="17600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177FE0-BC31-2949-6347-0BF7A68E3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223" y="2284141"/>
            <a:ext cx="6110870" cy="385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881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674F3-54EC-42F2-88D5-0B87089F5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5214" y="624110"/>
            <a:ext cx="9049397" cy="4702647"/>
          </a:xfrm>
        </p:spPr>
        <p:txBody>
          <a:bodyPr>
            <a:normAutofit/>
          </a:bodyPr>
          <a:lstStyle/>
          <a:p>
            <a:pPr algn="ctr"/>
            <a:r>
              <a:rPr lang="pl-PL" b="1" dirty="0"/>
              <a:t>DYSKUSYJNY KLUB KSIĄŻKI</a:t>
            </a:r>
            <a:br>
              <a:rPr lang="pl-PL" b="1" dirty="0"/>
            </a:br>
            <a:br>
              <a:rPr lang="pl-PL" sz="2400" b="1" dirty="0"/>
            </a:br>
            <a:r>
              <a:rPr lang="pl-PL" sz="1800" dirty="0">
                <a:solidFill>
                  <a:schemeClr val="tx1"/>
                </a:solidFill>
              </a:rPr>
              <a:t>Działalność klubu polega na cyklicznych spotkaniach w bibliotece, na których członkowie  rozmawiają, dyskutują i wymieniają poglądy na temat przeczytanej książki. W tym roku rozmawialiśmy o książkach: "</a:t>
            </a:r>
            <a:r>
              <a:rPr lang="pl-PL" sz="1800" dirty="0" err="1">
                <a:solidFill>
                  <a:schemeClr val="tx1"/>
                </a:solidFill>
              </a:rPr>
              <a:t>Vicious</a:t>
            </a:r>
            <a:r>
              <a:rPr lang="pl-PL" sz="1800" dirty="0">
                <a:solidFill>
                  <a:schemeClr val="tx1"/>
                </a:solidFill>
              </a:rPr>
              <a:t>" V.E. </a:t>
            </a:r>
            <a:r>
              <a:rPr lang="pl-PL" sz="1800" dirty="0" err="1">
                <a:solidFill>
                  <a:schemeClr val="tx1"/>
                </a:solidFill>
              </a:rPr>
              <a:t>Schwab</a:t>
            </a:r>
            <a:r>
              <a:rPr lang="pl-PL" sz="1800" dirty="0">
                <a:solidFill>
                  <a:schemeClr val="tx1"/>
                </a:solidFill>
              </a:rPr>
              <a:t>, "Nikt nie odpisuje" </a:t>
            </a:r>
            <a:r>
              <a:rPr lang="pl-PL" sz="1800" dirty="0" err="1">
                <a:solidFill>
                  <a:schemeClr val="tx1"/>
                </a:solidFill>
              </a:rPr>
              <a:t>Eun-Jin</a:t>
            </a:r>
            <a:r>
              <a:rPr lang="pl-PL" sz="1800" dirty="0">
                <a:solidFill>
                  <a:schemeClr val="tx1"/>
                </a:solidFill>
              </a:rPr>
              <a:t> </a:t>
            </a:r>
            <a:r>
              <a:rPr lang="pl-PL" sz="1800" dirty="0" err="1">
                <a:solidFill>
                  <a:schemeClr val="tx1"/>
                </a:solidFill>
              </a:rPr>
              <a:t>Jang</a:t>
            </a:r>
            <a:r>
              <a:rPr lang="pl-PL" sz="1800" dirty="0">
                <a:solidFill>
                  <a:schemeClr val="tx1"/>
                </a:solidFill>
              </a:rPr>
              <a:t>, "Folwark zwierzęcy" George Orwell oraz "Stowarzyszenie Umarłych Poetów" Nancy </a:t>
            </a:r>
            <a:r>
              <a:rPr lang="pl-PL" sz="1800" dirty="0" err="1">
                <a:solidFill>
                  <a:schemeClr val="tx1"/>
                </a:solidFill>
              </a:rPr>
              <a:t>Kleinbaum</a:t>
            </a:r>
            <a:r>
              <a:rPr lang="pl-PL" sz="1800" dirty="0">
                <a:solidFill>
                  <a:schemeClr val="tx1"/>
                </a:solidFill>
              </a:rPr>
              <a:t>.  </a:t>
            </a:r>
            <a:br>
              <a:rPr lang="en-US" sz="1200" dirty="0"/>
            </a:br>
            <a:r>
              <a:rPr lang="en-US" sz="1800" b="1" dirty="0"/>
              <a:t>                                                                                     </a:t>
            </a:r>
            <a:br>
              <a:rPr lang="en-US" sz="1800" dirty="0"/>
            </a:br>
            <a:r>
              <a:rPr lang="en-US" sz="1200" dirty="0"/>
              <a:t> </a:t>
            </a:r>
            <a:br>
              <a:rPr lang="en-US" dirty="0"/>
            </a:br>
            <a:r>
              <a:rPr lang="en-US" sz="1200" dirty="0"/>
              <a:t>                                                                                                             </a:t>
            </a:r>
            <a:endParaRPr lang="en-US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D9B2FDA-619E-8F39-2C30-3E95A34836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95473" y="3343562"/>
            <a:ext cx="3974434" cy="256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441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7" name="Freeform 11">
            <a:extLst>
              <a:ext uri="{FF2B5EF4-FFF2-40B4-BE49-F238E27FC236}">
                <a16:creationId xmlns:a16="http://schemas.microsoft.com/office/drawing/2014/main" id="{7326F4E6-9131-42DA-97B2-0BA8D1E25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A8BE43-209E-2D1F-1A16-C921FC205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236229"/>
            <a:ext cx="11381789" cy="1761697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b="1" dirty="0"/>
              <a:t>   KONKURS POETYCKI NA WIERSZ </a:t>
            </a:r>
            <a:br>
              <a:rPr lang="en-US" b="1" dirty="0"/>
            </a:br>
            <a:r>
              <a:rPr lang="en-US" b="1" dirty="0"/>
              <a:t>          O TEMATYCE PATRIOTYCZNEJ </a:t>
            </a:r>
            <a:br>
              <a:rPr lang="en-US" b="1" dirty="0"/>
            </a:br>
            <a:r>
              <a:rPr lang="en-US" sz="2000" dirty="0"/>
              <a:t>I </a:t>
            </a:r>
            <a:r>
              <a:rPr lang="en-US" sz="2000" dirty="0" err="1"/>
              <a:t>miejsce</a:t>
            </a:r>
            <a:r>
              <a:rPr lang="en-US" sz="2000" dirty="0"/>
              <a:t> – Wiktoria </a:t>
            </a:r>
            <a:r>
              <a:rPr lang="en-US" sz="2000" dirty="0" err="1"/>
              <a:t>Pomian</a:t>
            </a:r>
            <a:br>
              <a:rPr lang="en-US" sz="2000" dirty="0"/>
            </a:br>
            <a:r>
              <a:rPr lang="en-US" sz="2000" dirty="0"/>
              <a:t>II miejsce – Tymon Porydzaj</a:t>
            </a:r>
            <a:br>
              <a:rPr lang="en-US" sz="2000" dirty="0"/>
            </a:br>
            <a:r>
              <a:rPr lang="en-US" sz="2000" dirty="0"/>
              <a:t>         III miejsce – Tymon Banachowski</a:t>
            </a:r>
            <a:br>
              <a:rPr lang="en-US" sz="2000" dirty="0"/>
            </a:br>
            <a:br>
              <a:rPr lang="en-US" sz="2000" b="1" dirty="0"/>
            </a:br>
            <a:r>
              <a:rPr lang="en-US" sz="1400" dirty="0"/>
              <a:t>Na zdjęciu: uczestnicy i jury: wicedyrektor Joanna Albecka, polonistka Beata Pilacka, Igor Kulmanowski, Wiktoria Pomian, Tymon Porydzaj, Tymon Banachowski, Rafał Tomczak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2591164-97E3-B569-8FB0-5A4C4F8F30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26367" y="2607527"/>
            <a:ext cx="2170336" cy="3870766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F5FB9F-154F-C512-96FE-3EC805CA90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452274" y="3039213"/>
            <a:ext cx="6107943" cy="3437461"/>
          </a:xfrm>
          <a:prstGeom prst="rect">
            <a:avLst/>
          </a:prstGeom>
        </p:spPr>
      </p:pic>
      <p:sp>
        <p:nvSpPr>
          <p:cNvPr id="70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663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6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4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5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6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7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8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9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0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1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2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3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4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5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0BC7D22A-3C31-4046-A4DD-443AA6A6D3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8D5C6AE-ED4F-4CBA-A76C-9B5FB0DB0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87364" y="228600"/>
            <a:ext cx="2851523" cy="6638625"/>
            <a:chOff x="2487613" y="285750"/>
            <a:chExt cx="2428875" cy="5654676"/>
          </a:xfrm>
        </p:grpSpPr>
        <p:sp>
          <p:nvSpPr>
            <p:cNvPr id="84" name="Freeform 11">
              <a:extLst>
                <a:ext uri="{FF2B5EF4-FFF2-40B4-BE49-F238E27FC236}">
                  <a16:creationId xmlns:a16="http://schemas.microsoft.com/office/drawing/2014/main" id="{41ED80F9-2570-4956-B71C-46595B604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5" name="Freeform 12">
              <a:extLst>
                <a:ext uri="{FF2B5EF4-FFF2-40B4-BE49-F238E27FC236}">
                  <a16:creationId xmlns:a16="http://schemas.microsoft.com/office/drawing/2014/main" id="{7C5A4893-9CCD-46F0-98BD-3FECFB7A53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6" name="Freeform 13">
              <a:extLst>
                <a:ext uri="{FF2B5EF4-FFF2-40B4-BE49-F238E27FC236}">
                  <a16:creationId xmlns:a16="http://schemas.microsoft.com/office/drawing/2014/main" id="{B589D522-7164-489B-A975-33CA327F48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7" name="Freeform 14">
              <a:extLst>
                <a:ext uri="{FF2B5EF4-FFF2-40B4-BE49-F238E27FC236}">
                  <a16:creationId xmlns:a16="http://schemas.microsoft.com/office/drawing/2014/main" id="{B4F85399-8692-43F0-85D1-67ED7CB40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8" name="Freeform 15">
              <a:extLst>
                <a:ext uri="{FF2B5EF4-FFF2-40B4-BE49-F238E27FC236}">
                  <a16:creationId xmlns:a16="http://schemas.microsoft.com/office/drawing/2014/main" id="{B53E62C1-3FF0-40F9-ADBB-08E0BFBC58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9" name="Freeform 16">
              <a:extLst>
                <a:ext uri="{FF2B5EF4-FFF2-40B4-BE49-F238E27FC236}">
                  <a16:creationId xmlns:a16="http://schemas.microsoft.com/office/drawing/2014/main" id="{FF121ACB-BC0C-4DFA-B382-25B79E784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0" name="Freeform 17">
              <a:extLst>
                <a:ext uri="{FF2B5EF4-FFF2-40B4-BE49-F238E27FC236}">
                  <a16:creationId xmlns:a16="http://schemas.microsoft.com/office/drawing/2014/main" id="{A58394D9-3789-4BEA-A789-FEA079072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E1BAAD7A-4A6B-4557-BFDD-0F30D8E9A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2" name="Freeform 19">
              <a:extLst>
                <a:ext uri="{FF2B5EF4-FFF2-40B4-BE49-F238E27FC236}">
                  <a16:creationId xmlns:a16="http://schemas.microsoft.com/office/drawing/2014/main" id="{5B105CAF-1476-4DB5-AB48-0840BB2575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3" name="Freeform 20">
              <a:extLst>
                <a:ext uri="{FF2B5EF4-FFF2-40B4-BE49-F238E27FC236}">
                  <a16:creationId xmlns:a16="http://schemas.microsoft.com/office/drawing/2014/main" id="{7D1B070A-B475-4F8E-BCA1-FDF0346E77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4" name="Freeform 21">
              <a:extLst>
                <a:ext uri="{FF2B5EF4-FFF2-40B4-BE49-F238E27FC236}">
                  <a16:creationId xmlns:a16="http://schemas.microsoft.com/office/drawing/2014/main" id="{192B1344-7B9B-4BC9-B560-D3EC9ECDD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29C35314-956E-4521-9A13-980A05FCC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C0C8410-6B8F-00F0-ECAD-4EB3D945F5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39" r="33825"/>
          <a:stretch>
            <a:fillRect/>
          </a:stretch>
        </p:blipFill>
        <p:spPr>
          <a:xfrm>
            <a:off x="873512" y="92936"/>
            <a:ext cx="5143257" cy="6542039"/>
          </a:xfrm>
          <a:prstGeom prst="rect">
            <a:avLst/>
          </a:prstGeom>
        </p:spPr>
      </p:pic>
      <p:grpSp>
        <p:nvGrpSpPr>
          <p:cNvPr id="97" name="Group 96">
            <a:extLst>
              <a:ext uri="{FF2B5EF4-FFF2-40B4-BE49-F238E27FC236}">
                <a16:creationId xmlns:a16="http://schemas.microsoft.com/office/drawing/2014/main" id="{12A59AA7-650F-4999-9CA5-376654289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14579" y="-786"/>
            <a:ext cx="2356675" cy="6854040"/>
            <a:chOff x="6627813" y="194833"/>
            <a:chExt cx="1952625" cy="5678918"/>
          </a:xfrm>
        </p:grpSpPr>
        <p:sp>
          <p:nvSpPr>
            <p:cNvPr id="98" name="Freeform 27">
              <a:extLst>
                <a:ext uri="{FF2B5EF4-FFF2-40B4-BE49-F238E27FC236}">
                  <a16:creationId xmlns:a16="http://schemas.microsoft.com/office/drawing/2014/main" id="{D46E80DF-1070-4942-8D8C-68B268789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9" name="Freeform 28">
              <a:extLst>
                <a:ext uri="{FF2B5EF4-FFF2-40B4-BE49-F238E27FC236}">
                  <a16:creationId xmlns:a16="http://schemas.microsoft.com/office/drawing/2014/main" id="{4EC4F99E-13A3-4C47-B6BE-5A3F5EB21C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0" name="Freeform 29">
              <a:extLst>
                <a:ext uri="{FF2B5EF4-FFF2-40B4-BE49-F238E27FC236}">
                  <a16:creationId xmlns:a16="http://schemas.microsoft.com/office/drawing/2014/main" id="{45E840C0-D999-43D6-B94B-C7CBCAC9E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1" name="Freeform 30">
              <a:extLst>
                <a:ext uri="{FF2B5EF4-FFF2-40B4-BE49-F238E27FC236}">
                  <a16:creationId xmlns:a16="http://schemas.microsoft.com/office/drawing/2014/main" id="{10685953-9653-4CA1-8B8A-96E8B6CEC1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2" name="Freeform 31">
              <a:extLst>
                <a:ext uri="{FF2B5EF4-FFF2-40B4-BE49-F238E27FC236}">
                  <a16:creationId xmlns:a16="http://schemas.microsoft.com/office/drawing/2014/main" id="{09D300D0-C755-4A21-8A66-E7C43DB5BC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3" name="Freeform 32">
              <a:extLst>
                <a:ext uri="{FF2B5EF4-FFF2-40B4-BE49-F238E27FC236}">
                  <a16:creationId xmlns:a16="http://schemas.microsoft.com/office/drawing/2014/main" id="{67F70228-CC75-473D-9220-52CFBB91C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" name="Freeform 33">
              <a:extLst>
                <a:ext uri="{FF2B5EF4-FFF2-40B4-BE49-F238E27FC236}">
                  <a16:creationId xmlns:a16="http://schemas.microsoft.com/office/drawing/2014/main" id="{DD04006F-1DA1-4640-8CB4-F36CB441E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5" name="Freeform 34">
              <a:extLst>
                <a:ext uri="{FF2B5EF4-FFF2-40B4-BE49-F238E27FC236}">
                  <a16:creationId xmlns:a16="http://schemas.microsoft.com/office/drawing/2014/main" id="{BB29BE4A-FA75-43BE-B406-32F311B4CA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6" name="Freeform 35">
              <a:extLst>
                <a:ext uri="{FF2B5EF4-FFF2-40B4-BE49-F238E27FC236}">
                  <a16:creationId xmlns:a16="http://schemas.microsoft.com/office/drawing/2014/main" id="{EDC9D240-B519-46A8-9E00-9F11AF02E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7" name="Freeform 36">
              <a:extLst>
                <a:ext uri="{FF2B5EF4-FFF2-40B4-BE49-F238E27FC236}">
                  <a16:creationId xmlns:a16="http://schemas.microsoft.com/office/drawing/2014/main" id="{F6F6A2F8-D301-4B55-8AF7-F6B6ECC128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8" name="Freeform 37">
              <a:extLst>
                <a:ext uri="{FF2B5EF4-FFF2-40B4-BE49-F238E27FC236}">
                  <a16:creationId xmlns:a16="http://schemas.microsoft.com/office/drawing/2014/main" id="{364CB1D7-4A03-4305-86B4-9BF39D906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9" name="Freeform 38">
              <a:extLst>
                <a:ext uri="{FF2B5EF4-FFF2-40B4-BE49-F238E27FC236}">
                  <a16:creationId xmlns:a16="http://schemas.microsoft.com/office/drawing/2014/main" id="{F6AB9314-140A-41AE-BC1C-1EE29670F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9CEF0B79-144E-1B74-1EA5-FD1C64993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3796" y="647573"/>
            <a:ext cx="3813500" cy="368375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700" b="1" dirty="0"/>
              <a:t>WALENTYNKI – LITERACKA ZGADUJ-ZGADULA</a:t>
            </a:r>
            <a:br>
              <a:rPr lang="en-US" sz="3700" b="1" dirty="0"/>
            </a:br>
            <a:br>
              <a:rPr lang="en-US" sz="3700" b="1" dirty="0"/>
            </a:br>
            <a:r>
              <a:rPr lang="en-US" sz="2000" dirty="0"/>
              <a:t>Na </a:t>
            </a:r>
            <a:r>
              <a:rPr lang="en-US" sz="2000" dirty="0" err="1"/>
              <a:t>zdjęciu</a:t>
            </a:r>
            <a:r>
              <a:rPr lang="en-US" sz="2000" dirty="0"/>
              <a:t> od </a:t>
            </a:r>
            <a:r>
              <a:rPr lang="en-US" sz="2000" dirty="0" err="1"/>
              <a:t>lewej</a:t>
            </a:r>
            <a:r>
              <a:rPr lang="en-US" sz="2000" dirty="0"/>
              <a:t>:</a:t>
            </a:r>
            <a:br>
              <a:rPr lang="en-US" sz="2000" dirty="0"/>
            </a:br>
            <a:r>
              <a:rPr lang="en-US" sz="2000" dirty="0"/>
              <a:t>Małgorzata </a:t>
            </a:r>
            <a:r>
              <a:rPr lang="en-US" sz="2000" dirty="0" err="1"/>
              <a:t>Dziórawiec</a:t>
            </a:r>
            <a:r>
              <a:rPr lang="en-US" sz="2000" dirty="0"/>
              <a:t>, </a:t>
            </a:r>
            <a:br>
              <a:rPr lang="en-US" sz="2000" dirty="0"/>
            </a:br>
            <a:r>
              <a:rPr lang="en-US" sz="2000" dirty="0"/>
              <a:t>Helena Szenrok, </a:t>
            </a:r>
            <a:br>
              <a:rPr lang="en-US" sz="2000" dirty="0"/>
            </a:br>
            <a:r>
              <a:rPr lang="en-US" sz="2000" dirty="0"/>
              <a:t>Amelia Wołczńska, Oliwia Wojciechowska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51268182-6E4D-42DF-81E8-EF1F829BC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7355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3" name="Freeform 33">
            <a:extLst>
              <a:ext uri="{FF2B5EF4-FFF2-40B4-BE49-F238E27FC236}">
                <a16:creationId xmlns:a16="http://schemas.microsoft.com/office/drawing/2014/main" id="{6292912F-F5FC-4001-9EA1-927D886F6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087355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93459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780AD-1F26-16C0-5CD6-BBECFFE5A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700" b="1"/>
              <a:t>KSIĄŻKOWE PODARUNKI NA ŚWIĘTA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AC21E9-DF7F-C2E9-F39B-40B9D76B5B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618" y="2533185"/>
            <a:ext cx="1520888" cy="2597452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4F8FC11-631F-E05F-45C0-727AE8BE27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841" r="49067" b="-2"/>
          <a:stretch>
            <a:fillRect/>
          </a:stretch>
        </p:blipFill>
        <p:spPr>
          <a:xfrm>
            <a:off x="5394967" y="781166"/>
            <a:ext cx="2640877" cy="52880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D0612C-E417-3A18-7228-22F4843557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16" r="2393" b="-1"/>
          <a:stretch>
            <a:fillRect/>
          </a:stretch>
        </p:blipFill>
        <p:spPr>
          <a:xfrm>
            <a:off x="8692078" y="781166"/>
            <a:ext cx="2647024" cy="5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59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0C63C1-9111-18E1-5937-CC8704890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212" y="184681"/>
            <a:ext cx="10830292" cy="407583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br>
              <a:rPr lang="pl-PL" b="1" dirty="0"/>
            </a:br>
            <a:r>
              <a:rPr lang="pl-PL" b="1" dirty="0"/>
              <a:t>BOOKCROSSING</a:t>
            </a:r>
            <a:br>
              <a:rPr lang="pl-PL" b="1" dirty="0"/>
            </a:br>
            <a:r>
              <a:rPr lang="pl-PL" sz="2000" dirty="0"/>
              <a:t>Bookcrossing</a:t>
            </a:r>
            <a:r>
              <a:rPr lang="pl-PL" sz="2000" dirty="0">
                <a:ea typeface="+mj-lt"/>
                <a:cs typeface="+mj-lt"/>
              </a:rPr>
              <a:t> to forma popularyzowania książek</a:t>
            </a:r>
            <a:br>
              <a:rPr lang="pl-PL" sz="2000" dirty="0">
                <a:ea typeface="+mj-lt"/>
                <a:cs typeface="+mj-lt"/>
              </a:rPr>
            </a:br>
            <a:r>
              <a:rPr lang="pl-PL" sz="2000" dirty="0">
                <a:ea typeface="+mj-lt"/>
                <a:cs typeface="+mj-lt"/>
              </a:rPr>
              <a:t> i czytelnictwa poprzez nieodpłatne ich przekazywanie metodą „podaj dalej”. Idea krążącej książki narodziła się w Stanach Zjednoczonych</a:t>
            </a:r>
            <a:br>
              <a:rPr lang="pl-PL" sz="2000" dirty="0">
                <a:ea typeface="+mj-lt"/>
                <a:cs typeface="+mj-lt"/>
              </a:rPr>
            </a:br>
            <a:r>
              <a:rPr lang="pl-PL" sz="2000" dirty="0">
                <a:ea typeface="+mj-lt"/>
                <a:cs typeface="+mj-lt"/>
              </a:rPr>
              <a:t> w 2001 roku. Bookcrossing polega na zostawianiu przeczytanych książek w miejscach publicznych: stoliki, regały, gabloty, biblioteczki plenerowe po to, by znalazca mógł </a:t>
            </a:r>
            <a:br>
              <a:rPr lang="pl-PL" sz="2000" dirty="0">
                <a:ea typeface="+mj-lt"/>
                <a:cs typeface="+mj-lt"/>
              </a:rPr>
            </a:br>
            <a:r>
              <a:rPr lang="pl-PL" sz="2000" dirty="0">
                <a:ea typeface="+mj-lt"/>
                <a:cs typeface="+mj-lt"/>
              </a:rPr>
              <a:t>je przeczytać i znów puścić w obieg. </a:t>
            </a:r>
            <a:endParaRPr lang="pl-PL" sz="2000" dirty="0"/>
          </a:p>
        </p:txBody>
      </p:sp>
      <p:pic>
        <p:nvPicPr>
          <p:cNvPr id="9" name="Symbol zastępczy zawartości 8" descr="Obraz zawierający tekst, w pomieszczeniu, książka, regał na książki&#10;&#10;Opis wygenerowany automatycznie">
            <a:extLst>
              <a:ext uri="{FF2B5EF4-FFF2-40B4-BE49-F238E27FC236}">
                <a16:creationId xmlns:a16="http://schemas.microsoft.com/office/drawing/2014/main" id="{14ED212D-31E0-A9FA-094D-777156B514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3095" y="3435017"/>
            <a:ext cx="1979785" cy="3004767"/>
          </a:xfrm>
        </p:spPr>
      </p:pic>
      <p:pic>
        <p:nvPicPr>
          <p:cNvPr id="11" name="Obraz 10" descr="Obraz zawierający tekst, w pomieszczeniu, ściana, pianino/fortepian&#10;&#10;Opis wygenerowany automatycznie">
            <a:extLst>
              <a:ext uri="{FF2B5EF4-FFF2-40B4-BE49-F238E27FC236}">
                <a16:creationId xmlns:a16="http://schemas.microsoft.com/office/drawing/2014/main" id="{FE32903C-592B-E2F2-D0FD-700399D91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749" y="3422321"/>
            <a:ext cx="1968899" cy="301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86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2C005-A42F-A6FF-5F77-F30228370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19EAC-726C-0583-397E-D26CBABFA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969" y="201563"/>
            <a:ext cx="10885482" cy="5171657"/>
          </a:xfrm>
        </p:spPr>
        <p:txBody>
          <a:bodyPr>
            <a:normAutofit/>
          </a:bodyPr>
          <a:lstStyle/>
          <a:p>
            <a:pPr algn="ctr"/>
            <a:r>
              <a:rPr lang="pl-PL" sz="3200" b="1"/>
              <a:t> </a:t>
            </a:r>
            <a:br>
              <a:rPr lang="pl-PL" sz="3200" b="1"/>
            </a:br>
            <a:r>
              <a:rPr lang="pl-PL" sz="3200" b="1"/>
              <a:t>MIĘDZYSZKOLNY KONKURS LITERACKO-PLASTYCZNY </a:t>
            </a:r>
            <a:br>
              <a:rPr lang="pl-PL" sz="3200" b="1"/>
            </a:br>
            <a:r>
              <a:rPr lang="pl-PL" sz="2800" b="1" i="1"/>
              <a:t>„INSPIROWANE LITERATURĄ</a:t>
            </a:r>
            <a:r>
              <a:rPr lang="pl-PL" sz="2800" b="1"/>
              <a:t>" </a:t>
            </a:r>
            <a:br>
              <a:rPr lang="pl-PL" b="1"/>
            </a:br>
            <a:br>
              <a:rPr lang="pl-PL" b="1"/>
            </a:br>
            <a:r>
              <a:rPr lang="en-US" sz="1800" b="1"/>
              <a:t>                                                                                                               </a:t>
            </a:r>
            <a:br>
              <a:rPr lang="en-US" sz="1800"/>
            </a:br>
            <a:r>
              <a:rPr lang="en-US" sz="1200"/>
              <a:t> </a:t>
            </a:r>
            <a:br>
              <a:rPr lang="en-US"/>
            </a:br>
            <a:r>
              <a:rPr lang="en-US" sz="1200"/>
              <a:t>                                                                                                            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BA7CD9-83EA-D78D-31DA-C46CAC472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075424" y="1988634"/>
            <a:ext cx="2489276" cy="44419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BE583B-505B-72FB-9EF6-E51E0F279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744" y="2111050"/>
            <a:ext cx="3657600" cy="20945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D1DCE6-CE99-4AEF-1024-81C5C8A84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8346" y="4319239"/>
            <a:ext cx="3657601" cy="211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73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9A6E7-0A2C-A66F-5ECB-C529635EE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70761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   JUBILEUSZ 75-LECIA SZKOŁY</a:t>
            </a:r>
            <a:br>
              <a:rPr lang="en-US" b="1" dirty="0"/>
            </a:br>
            <a:br>
              <a:rPr lang="en-US" b="1" dirty="0"/>
            </a:br>
            <a:r>
              <a:rPr lang="en-US" sz="2000" dirty="0"/>
              <a:t>12 czerwca obchodziliśmy jubileusz 75-lecia szkoły. Był to dzień cudownych spotkań, </a:t>
            </a:r>
            <a:r>
              <a:rPr lang="en-US" sz="2000" dirty="0" err="1"/>
              <a:t>wspomnień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 </a:t>
            </a:r>
            <a:r>
              <a:rPr lang="en-US" sz="2000" dirty="0" err="1"/>
              <a:t>dumy</a:t>
            </a:r>
            <a:r>
              <a:rPr lang="en-US" sz="2000" dirty="0"/>
              <a:t> z </a:t>
            </a:r>
            <a:r>
              <a:rPr lang="en-US" sz="2000" dirty="0" err="1"/>
              <a:t>historii</a:t>
            </a:r>
            <a:r>
              <a:rPr lang="en-US" sz="2000" dirty="0"/>
              <a:t> </a:t>
            </a:r>
            <a:r>
              <a:rPr lang="en-US" sz="2000" dirty="0" err="1"/>
              <a:t>szkoły</a:t>
            </a:r>
            <a:r>
              <a:rPr lang="en-US" sz="2000" dirty="0"/>
              <a:t>.  Na </a:t>
            </a:r>
            <a:r>
              <a:rPr lang="en-US" sz="2000" dirty="0" err="1"/>
              <a:t>zdjęciu</a:t>
            </a:r>
            <a:r>
              <a:rPr lang="en-US" sz="2000" dirty="0"/>
              <a:t> </a:t>
            </a:r>
            <a:r>
              <a:rPr lang="en-US" sz="2000" dirty="0" err="1"/>
              <a:t>wystawa</a:t>
            </a:r>
            <a:r>
              <a:rPr lang="en-US" sz="2000" dirty="0"/>
              <a:t> </a:t>
            </a:r>
            <a:r>
              <a:rPr lang="en-US" sz="2000" dirty="0" err="1"/>
              <a:t>publikacji</a:t>
            </a:r>
            <a:r>
              <a:rPr lang="en-US" sz="2000" dirty="0"/>
              <a:t> </a:t>
            </a:r>
            <a:r>
              <a:rPr lang="en-US" sz="2000" dirty="0" err="1"/>
              <a:t>naszych</a:t>
            </a:r>
            <a:r>
              <a:rPr lang="en-US" sz="2000" dirty="0"/>
              <a:t> </a:t>
            </a:r>
            <a:r>
              <a:rPr lang="en-US" sz="2000" dirty="0" err="1"/>
              <a:t>absolwentów</a:t>
            </a:r>
            <a:r>
              <a:rPr lang="en-US" sz="2000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263905-A095-7207-13E9-5B9E6A865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960" y="3002280"/>
            <a:ext cx="5019039" cy="34137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3EBD6A-FC39-A791-5B88-DB3BB361B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880" y="3003356"/>
            <a:ext cx="5222239" cy="340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35552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A8D5D15317B9F4E8A5CE486076ADFD5" ma:contentTypeVersion="16" ma:contentTypeDescription="Utwórz nowy dokument." ma:contentTypeScope="" ma:versionID="d9964ef6be259354da8ee24e2a34c381">
  <xsd:schema xmlns:xsd="http://www.w3.org/2001/XMLSchema" xmlns:xs="http://www.w3.org/2001/XMLSchema" xmlns:p="http://schemas.microsoft.com/office/2006/metadata/properties" xmlns:ns2="985a7db3-1657-435f-a14d-42a993cbab26" xmlns:ns3="86b49916-f134-4a12-bf54-f54f5ba494e3" targetNamespace="http://schemas.microsoft.com/office/2006/metadata/properties" ma:root="true" ma:fieldsID="7e9604753c33f3cb93b58dd71f5b275a" ns2:_="" ns3:_="">
    <xsd:import namespace="985a7db3-1657-435f-a14d-42a993cbab26"/>
    <xsd:import namespace="86b49916-f134-4a12-bf54-f54f5ba494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a7db3-1657-435f-a14d-42a993cbab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Tagi obrazów" ma:readOnly="false" ma:fieldId="{5cf76f15-5ced-4ddc-b409-7134ff3c332f}" ma:taxonomyMulti="true" ma:sspId="6b719bee-a9bf-472d-a223-a17fc4a29a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b49916-f134-4a12-bf54-f54f5ba494e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74cdc53-b0b5-4d61-8c60-a6cf4924374e}" ma:internalName="TaxCatchAll" ma:showField="CatchAllData" ma:web="86b49916-f134-4a12-bf54-f54f5ba494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6b49916-f134-4a12-bf54-f54f5ba494e3">
      <UserInfo>
        <DisplayName>MAŁGORZATA SOLOWSKA</DisplayName>
        <AccountId>27</AccountId>
        <AccountType/>
      </UserInfo>
      <UserInfo>
        <DisplayName>TOMASZ KRACZAJ</DisplayName>
        <AccountId>29</AccountId>
        <AccountType/>
      </UserInfo>
    </SharedWithUsers>
    <TaxCatchAll xmlns="86b49916-f134-4a12-bf54-f54f5ba494e3" xsi:nil="true"/>
    <lcf76f155ced4ddcb4097134ff3c332f xmlns="985a7db3-1657-435f-a14d-42a993cbab2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C46A2B-9783-49E9-9CEF-A1F8610888E5}">
  <ds:schemaRefs>
    <ds:schemaRef ds:uri="86b49916-f134-4a12-bf54-f54f5ba494e3"/>
    <ds:schemaRef ds:uri="985a7db3-1657-435f-a14d-42a993cbab2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3C47B82-66CA-4795-8E1B-DADF0F814ACA}">
  <ds:schemaRefs>
    <ds:schemaRef ds:uri="86b49916-f134-4a12-bf54-f54f5ba494e3"/>
    <ds:schemaRef ds:uri="985a7db3-1657-435f-a14d-42a993cbab2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BE82FD0-C649-4508-A32D-A0D9EEA8FB3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Application>Microsoft Office PowerPoint</Application>
  <PresentationFormat>Widescreen</PresentationFormat>
  <Slides>13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Smuga</vt:lpstr>
      <vt:lpstr>     BIBLIOTEKA 2025/2026 </vt:lpstr>
      <vt:lpstr>NASZA MISJA nauka  odpoczynek integracja rozwój  </vt:lpstr>
      <vt:lpstr>NASZ AKTYW BIBLIOTECZNY</vt:lpstr>
      <vt:lpstr>NARODOWE CZYTANIE  Coroczna akcja wspólnego czytania wybranej lektury. W tym roku czytaliśmy utwory poetyckie Jana Kochanowskiego  Na zdjęciu organizatorzy akcji (stoją od lewej): Nikodem Kotecki, dyrektor Zygmunt Pilarek, Franciszek Węgrzyński-Ścibiorek, Pomian Wiktoria,  Amelia Spisacka, Livia Lejkowska, Dominika Kreft.   </vt:lpstr>
      <vt:lpstr>WARSZTATY POETYCKIE Absolwentka naszej szkoły Gabriela Szubstarska, prezes Gdańskiego Klubu Poetów, prowadziła w czytelni warsztaty pisania poezji.  Uczestnicy warsztatów, stoją od lewej: Igor Kulmanowski, Karolina Kamińska, Natalia Dominiak, Gabriela Szubstarska, Dominika Kreft, Julia Abramczyk</vt:lpstr>
      <vt:lpstr>  KONKURS POETYCKI JEDNEGO               WIERSZA Na zdjęciu laureaci i jury. Od lewej: Anna Szydeł-Eichenlaub, Danuta Kolanowska, Milena Cieślewicz - wyróżnienie, Marta Bliźniewska - 3. miejsce, Igor Kulmanowski – 1. miejsce, Elżbieta Ignasiak, Dorota Kosek  </vt:lpstr>
      <vt:lpstr>DYSKUSYJNY KLUB KSIĄŻKI  Działalność klubu polega na cyklicznych spotkaniach w bibliotece, na których członkowie  rozmawiają, dyskutują i wymieniają poglądy na temat przeczytanej książki. W tym roku rozmawialiśmy o książkach: "Vicious" V.E. Schwab, "Nikt nie odpisuje" Eun-Jin Jang, "Folwark zwierzęcy" George Orwell oraz "Stowarzyszenie Umarłych Poetów" Nancy Kleinbaum.                                                                                                                                                                                                        </vt:lpstr>
      <vt:lpstr>   KONKURS POETYCKI NA WIERSZ            O TEMATYCE PATRIOTYCZNEJ  I miejsce – Wiktoria Pomian II miejsce – Tymon Porydzaj          III miejsce – Tymon Banachowski  Na zdjęciu: uczestnicy i jury: wicedyrektor Joanna Albecka, polonistka Beata Pilacka, Igor Kulmanowski, Wiktoria Pomian, Tymon Porydzaj, Tymon Banachowski, Rafał Tomczak</vt:lpstr>
      <vt:lpstr>WALENTYNKI – LITERACKA ZGADUJ-ZGADULA  Na zdjęciu od lewej: Małgorzata Dziórawiec,  Helena Szenrok,  Amelia Wołczńska, Oliwia Wojciechowska</vt:lpstr>
      <vt:lpstr>KSIĄŻKOWE PODARUNKI NA ŚWIĘTA</vt:lpstr>
      <vt:lpstr> BOOKCROSSING Bookcrossing to forma popularyzowania książek  i czytelnictwa poprzez nieodpłatne ich przekazywanie metodą „podaj dalej”. Idea krążącej książki narodziła się w Stanach Zjednoczonych  w 2001 roku. Bookcrossing polega na zostawianiu przeczytanych książek w miejscach publicznych: stoliki, regały, gabloty, biblioteczki plenerowe po to, by znalazca mógł  je przeczytać i znów puścić w obieg. </vt:lpstr>
      <vt:lpstr>  MIĘDZYSZKOLNY KONKURS LITERACKO-PLASTYCZNY  „INSPIROWANE LITERATURĄ"                                                                                                                                                                                                                                  </vt:lpstr>
      <vt:lpstr>   JUBILEUSZ 75-LECIA SZKOŁY  12 czerwca obchodziliśmy jubileusz 75-lecia szkoły. Był to dzień cudownych spotkań, wspomnień i dumy z historii szkoły.  Na zdjęciu wystawa publikacji naszych absolwentów.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revision>537</cp:revision>
  <dcterms:created xsi:type="dcterms:W3CDTF">2023-02-08T07:32:27Z</dcterms:created>
  <dcterms:modified xsi:type="dcterms:W3CDTF">2026-10-05T11:46:18Z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0x010100FA8D5D15317B9F4E8A5CE486076ADFD5</vt:lpwstr>
  </property>
  <property fmtid="{D5CDD505-2E9C-101B-9397-08002B2CF9AE}" pid="3" name="MediaServiceImageTags">
    <vt:lpwstr/>
  </property>
</Properties>
</file>